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43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3"/>
  </p:notesMasterIdLst>
  <p:sldIdLst>
    <p:sldId id="256" r:id="rId2"/>
    <p:sldId id="258" r:id="rId3"/>
    <p:sldId id="259" r:id="rId4"/>
    <p:sldId id="278" r:id="rId5"/>
    <p:sldId id="279" r:id="rId6"/>
    <p:sldId id="280" r:id="rId7"/>
    <p:sldId id="281" r:id="rId8"/>
    <p:sldId id="264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297" r:id="rId24"/>
    <p:sldId id="298" r:id="rId25"/>
    <p:sldId id="299" r:id="rId26"/>
    <p:sldId id="304" r:id="rId27"/>
    <p:sldId id="300" r:id="rId28"/>
    <p:sldId id="301" r:id="rId29"/>
    <p:sldId id="302" r:id="rId30"/>
    <p:sldId id="303" r:id="rId31"/>
    <p:sldId id="305" r:id="rId32"/>
    <p:sldId id="306" r:id="rId33"/>
    <p:sldId id="307" r:id="rId34"/>
    <p:sldId id="308" r:id="rId35"/>
    <p:sldId id="309" r:id="rId36"/>
    <p:sldId id="310" r:id="rId37"/>
    <p:sldId id="311" r:id="rId38"/>
    <p:sldId id="312" r:id="rId39"/>
    <p:sldId id="313" r:id="rId40"/>
    <p:sldId id="314" r:id="rId41"/>
    <p:sldId id="315" r:id="rId42"/>
    <p:sldId id="316" r:id="rId43"/>
    <p:sldId id="317" r:id="rId44"/>
    <p:sldId id="318" r:id="rId45"/>
    <p:sldId id="260" r:id="rId46"/>
    <p:sldId id="261" r:id="rId47"/>
    <p:sldId id="262" r:id="rId48"/>
    <p:sldId id="263" r:id="rId49"/>
    <p:sldId id="282" r:id="rId50"/>
    <p:sldId id="265" r:id="rId51"/>
    <p:sldId id="266" r:id="rId52"/>
    <p:sldId id="267" r:id="rId53"/>
    <p:sldId id="268" r:id="rId54"/>
    <p:sldId id="269" r:id="rId55"/>
    <p:sldId id="270" r:id="rId56"/>
    <p:sldId id="271" r:id="rId57"/>
    <p:sldId id="272" r:id="rId58"/>
    <p:sldId id="273" r:id="rId59"/>
    <p:sldId id="274" r:id="rId60"/>
    <p:sldId id="275" r:id="rId61"/>
    <p:sldId id="276" r:id="rId62"/>
  </p:sldIdLst>
  <p:sldSz cx="18288000" cy="10287000"/>
  <p:notesSz cx="6858000" cy="9144000"/>
  <p:embeddedFontLst>
    <p:embeddedFont>
      <p:font typeface="Lato" panose="020F0502020204030203" pitchFamily="34" charset="0"/>
      <p:regular r:id="rId64"/>
      <p:bold r:id="rId65"/>
      <p:italic r:id="rId66"/>
      <p:boldItalic r:id="rId67"/>
    </p:embeddedFont>
    <p:embeddedFont>
      <p:font typeface="Montserrat" panose="00000500000000000000" pitchFamily="2" charset="0"/>
      <p:regular r:id="rId68"/>
      <p:bold r:id="rId69"/>
      <p:italic r:id="rId70"/>
      <p:boldItalic r:id="rId71"/>
    </p:embeddedFont>
    <p:embeddedFont>
      <p:font typeface="Montserrat Black" panose="00000A00000000000000" pitchFamily="2" charset="0"/>
      <p:bold r:id="rId72"/>
      <p:boldItalic r:id="rId73"/>
    </p:embeddedFont>
    <p:embeddedFont>
      <p:font typeface="Montserrat Medium" panose="00000600000000000000" pitchFamily="2" charset="0"/>
      <p:regular r:id="rId74"/>
      <p:bold r:id="rId75"/>
      <p:italic r:id="rId76"/>
      <p:boldItalic r:id="rId77"/>
    </p:embeddedFont>
    <p:embeddedFont>
      <p:font typeface="Montserrat SemiBold" panose="00000700000000000000" pitchFamily="2" charset="0"/>
      <p:regular r:id="rId78"/>
      <p:bold r:id="rId79"/>
      <p:italic r:id="rId80"/>
      <p:boldItalic r:id="rId81"/>
    </p:embeddedFont>
    <p:embeddedFont>
      <p:font typeface="Open Sans" panose="020B0606030504020204" pitchFamily="34" charset="0"/>
      <p:regular r:id="rId82"/>
      <p:bold r:id="rId83"/>
      <p:italic r:id="rId84"/>
      <p:boldItalic r:id="rId8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B3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0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84" Type="http://schemas.openxmlformats.org/officeDocument/2006/relationships/font" Target="fonts/font21.fntdata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1.fntdata"/><Relationship Id="rId79" Type="http://schemas.openxmlformats.org/officeDocument/2006/relationships/font" Target="fonts/font16.fntdata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9.fntdata"/><Relationship Id="rId80" Type="http://schemas.openxmlformats.org/officeDocument/2006/relationships/font" Target="fonts/font17.fntdata"/><Relationship Id="rId85" Type="http://schemas.openxmlformats.org/officeDocument/2006/relationships/font" Target="fonts/font2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7.fntdata"/><Relationship Id="rId75" Type="http://schemas.openxmlformats.org/officeDocument/2006/relationships/font" Target="fonts/font12.fntdata"/><Relationship Id="rId83" Type="http://schemas.openxmlformats.org/officeDocument/2006/relationships/font" Target="fonts/font20.fntdata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font" Target="fonts/font15.fntdata"/><Relationship Id="rId81" Type="http://schemas.openxmlformats.org/officeDocument/2006/relationships/font" Target="fonts/font18.fntdata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3.fntdata"/><Relationship Id="rId7" Type="http://schemas.openxmlformats.org/officeDocument/2006/relationships/slide" Target="slides/slide6.xml"/><Relationship Id="rId71" Type="http://schemas.openxmlformats.org/officeDocument/2006/relationships/font" Target="fonts/font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3.fntdata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font" Target="fonts/font19.fntdata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C200B9-4444-4507-947E-A138AE178222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39E82707-57EF-4405-93A1-677DE068FF91}">
      <dgm:prSet phldrT="[Testo]"/>
      <dgm:spPr>
        <a:solidFill>
          <a:srgbClr val="6EB39B"/>
        </a:solidFill>
      </dgm:spPr>
      <dgm:t>
        <a:bodyPr/>
        <a:lstStyle/>
        <a:p>
          <a:r>
            <a:rPr lang="it-IT" dirty="0"/>
            <a:t>OpenSSL</a:t>
          </a:r>
        </a:p>
      </dgm:t>
    </dgm:pt>
    <dgm:pt modelId="{D3170EC9-8143-454B-99A3-758CCA0F934A}" type="parTrans" cxnId="{28B23257-E60D-43E6-99C2-F246E35AAF5F}">
      <dgm:prSet/>
      <dgm:spPr/>
      <dgm:t>
        <a:bodyPr/>
        <a:lstStyle/>
        <a:p>
          <a:endParaRPr lang="it-IT"/>
        </a:p>
      </dgm:t>
    </dgm:pt>
    <dgm:pt modelId="{E9C4424D-F6F5-49AE-8F81-8508511B3D98}" type="sibTrans" cxnId="{28B23257-E60D-43E6-99C2-F246E35AAF5F}">
      <dgm:prSet/>
      <dgm:spPr/>
      <dgm:t>
        <a:bodyPr/>
        <a:lstStyle/>
        <a:p>
          <a:endParaRPr lang="it-IT"/>
        </a:p>
      </dgm:t>
    </dgm:pt>
    <dgm:pt modelId="{0946DB4E-82B7-4502-9F4D-9EF2B50FB2B4}">
      <dgm:prSet phldrT="[Testo]"/>
      <dgm:spPr>
        <a:solidFill>
          <a:srgbClr val="6EB39B"/>
        </a:solidFill>
      </dgm:spPr>
      <dgm:t>
        <a:bodyPr/>
        <a:lstStyle/>
        <a:p>
          <a:r>
            <a:rPr lang="it-IT" b="0"/>
            <a:t>Java Cryptography Architecture</a:t>
          </a:r>
          <a:endParaRPr lang="it-IT" dirty="0"/>
        </a:p>
      </dgm:t>
    </dgm:pt>
    <dgm:pt modelId="{5BC6B6FB-0CDA-4B69-9088-300CAD98B23A}" type="parTrans" cxnId="{DFD50FD4-3BED-46A2-9B54-82E5E862FDCD}">
      <dgm:prSet/>
      <dgm:spPr/>
      <dgm:t>
        <a:bodyPr/>
        <a:lstStyle/>
        <a:p>
          <a:endParaRPr lang="it-IT"/>
        </a:p>
      </dgm:t>
    </dgm:pt>
    <dgm:pt modelId="{59D1B99F-E415-4B99-B4B6-45512D3D0A18}" type="sibTrans" cxnId="{DFD50FD4-3BED-46A2-9B54-82E5E862FDCD}">
      <dgm:prSet/>
      <dgm:spPr/>
      <dgm:t>
        <a:bodyPr/>
        <a:lstStyle/>
        <a:p>
          <a:endParaRPr lang="it-IT"/>
        </a:p>
      </dgm:t>
    </dgm:pt>
    <dgm:pt modelId="{7C4A41F9-9733-4816-BFD9-98ADE72B1612}">
      <dgm:prSet phldrT="[Testo]"/>
      <dgm:spPr>
        <a:solidFill>
          <a:srgbClr val="6EB39B"/>
        </a:solidFill>
      </dgm:spPr>
      <dgm:t>
        <a:bodyPr/>
        <a:lstStyle/>
        <a:p>
          <a:r>
            <a:rPr lang="it-IT" dirty="0"/>
            <a:t>Apache/Tomcat</a:t>
          </a:r>
        </a:p>
      </dgm:t>
    </dgm:pt>
    <dgm:pt modelId="{A58218FB-108C-4EC4-9DA6-2D9E29888CE5}" type="parTrans" cxnId="{1B2302AA-A71E-424D-AD65-3C2C7861F730}">
      <dgm:prSet/>
      <dgm:spPr/>
      <dgm:t>
        <a:bodyPr/>
        <a:lstStyle/>
        <a:p>
          <a:endParaRPr lang="it-IT"/>
        </a:p>
      </dgm:t>
    </dgm:pt>
    <dgm:pt modelId="{5CC01552-7967-4D79-BDD7-13CDE7AF9130}" type="sibTrans" cxnId="{1B2302AA-A71E-424D-AD65-3C2C7861F730}">
      <dgm:prSet/>
      <dgm:spPr/>
      <dgm:t>
        <a:bodyPr/>
        <a:lstStyle/>
        <a:p>
          <a:endParaRPr lang="it-IT"/>
        </a:p>
      </dgm:t>
    </dgm:pt>
    <dgm:pt modelId="{5F1A7EB3-B109-4FAF-9A28-3AEF09622A93}">
      <dgm:prSet phldrT="[Testo]"/>
      <dgm:spPr>
        <a:solidFill>
          <a:srgbClr val="6EB39B"/>
        </a:solidFill>
      </dgm:spPr>
      <dgm:t>
        <a:bodyPr/>
        <a:lstStyle/>
        <a:p>
          <a:r>
            <a:rPr lang="it-IT" b="0" i="0" dirty="0"/>
            <a:t>HashiCorp Vault</a:t>
          </a:r>
          <a:endParaRPr lang="it-IT" dirty="0"/>
        </a:p>
      </dgm:t>
    </dgm:pt>
    <dgm:pt modelId="{26978282-0C6A-4140-A44F-48A2B1C53D14}" type="parTrans" cxnId="{0BAB9478-69B9-4213-A915-29C716F5FF41}">
      <dgm:prSet/>
      <dgm:spPr/>
      <dgm:t>
        <a:bodyPr/>
        <a:lstStyle/>
        <a:p>
          <a:endParaRPr lang="it-IT"/>
        </a:p>
      </dgm:t>
    </dgm:pt>
    <dgm:pt modelId="{884F6DC0-E0B1-4B45-9FAE-CA0968B40895}" type="sibTrans" cxnId="{0BAB9478-69B9-4213-A915-29C716F5FF41}">
      <dgm:prSet/>
      <dgm:spPr/>
      <dgm:t>
        <a:bodyPr/>
        <a:lstStyle/>
        <a:p>
          <a:endParaRPr lang="it-IT"/>
        </a:p>
      </dgm:t>
    </dgm:pt>
    <dgm:pt modelId="{1E026641-61FE-4449-82FF-806792A6C462}">
      <dgm:prSet phldrT="[Testo]"/>
      <dgm:spPr>
        <a:solidFill>
          <a:srgbClr val="6EB39B"/>
        </a:solidFill>
      </dgm:spPr>
      <dgm:t>
        <a:bodyPr/>
        <a:lstStyle/>
        <a:p>
          <a:r>
            <a:rPr lang="it-IT" dirty="0"/>
            <a:t>LDAP + XACML</a:t>
          </a:r>
        </a:p>
      </dgm:t>
    </dgm:pt>
    <dgm:pt modelId="{581A64A9-C509-4D31-8D8D-4F60F8FDCC2C}" type="parTrans" cxnId="{DEECE915-5164-4586-886A-1AB1FDE45E19}">
      <dgm:prSet/>
      <dgm:spPr/>
      <dgm:t>
        <a:bodyPr/>
        <a:lstStyle/>
        <a:p>
          <a:endParaRPr lang="it-IT"/>
        </a:p>
      </dgm:t>
    </dgm:pt>
    <dgm:pt modelId="{9406D3DE-E867-4CA1-89DB-A010053D7B5A}" type="sibTrans" cxnId="{DEECE915-5164-4586-886A-1AB1FDE45E19}">
      <dgm:prSet/>
      <dgm:spPr/>
      <dgm:t>
        <a:bodyPr/>
        <a:lstStyle/>
        <a:p>
          <a:endParaRPr lang="it-IT"/>
        </a:p>
      </dgm:t>
    </dgm:pt>
    <dgm:pt modelId="{27B3F946-6928-48DB-8DAF-D2B55A439A8A}">
      <dgm:prSet phldrT="[Testo]"/>
      <dgm:spPr>
        <a:solidFill>
          <a:srgbClr val="6EB39B"/>
        </a:solidFill>
      </dgm:spPr>
      <dgm:t>
        <a:bodyPr/>
        <a:lstStyle/>
        <a:p>
          <a:r>
            <a:rPr lang="it-IT" dirty="0"/>
            <a:t>Keycloak</a:t>
          </a:r>
        </a:p>
      </dgm:t>
    </dgm:pt>
    <dgm:pt modelId="{77C1C771-92B0-4B78-BCB1-460E29A7BFB0}" type="parTrans" cxnId="{0CA746CD-B0D2-4185-A8F6-4706C4062B94}">
      <dgm:prSet/>
      <dgm:spPr/>
      <dgm:t>
        <a:bodyPr/>
        <a:lstStyle/>
        <a:p>
          <a:endParaRPr lang="it-IT"/>
        </a:p>
      </dgm:t>
    </dgm:pt>
    <dgm:pt modelId="{DC0056DC-1762-4E54-ADD9-81B74B8961B4}" type="sibTrans" cxnId="{0CA746CD-B0D2-4185-A8F6-4706C4062B94}">
      <dgm:prSet/>
      <dgm:spPr/>
      <dgm:t>
        <a:bodyPr/>
        <a:lstStyle/>
        <a:p>
          <a:endParaRPr lang="it-IT"/>
        </a:p>
      </dgm:t>
    </dgm:pt>
    <dgm:pt modelId="{F91774FD-5460-4044-9FA6-204BB25BFA4B}">
      <dgm:prSet phldrT="[Testo]"/>
      <dgm:spPr>
        <a:solidFill>
          <a:srgbClr val="6EB39B"/>
        </a:solidFill>
      </dgm:spPr>
      <dgm:t>
        <a:bodyPr/>
        <a:lstStyle/>
        <a:p>
          <a:r>
            <a:rPr lang="it-IT" b="0" dirty="0"/>
            <a:t>NIST 800-53</a:t>
          </a:r>
          <a:endParaRPr lang="it-IT" dirty="0"/>
        </a:p>
      </dgm:t>
    </dgm:pt>
    <dgm:pt modelId="{98247913-B573-4E5E-8DD6-6DB6BA7CE31A}" type="parTrans" cxnId="{28FE5730-3670-4F44-9FB6-EE81B39DAA58}">
      <dgm:prSet/>
      <dgm:spPr/>
      <dgm:t>
        <a:bodyPr/>
        <a:lstStyle/>
        <a:p>
          <a:endParaRPr lang="it-IT"/>
        </a:p>
      </dgm:t>
    </dgm:pt>
    <dgm:pt modelId="{643DE94C-1E06-4FCF-992E-E10BC2F09928}" type="sibTrans" cxnId="{28FE5730-3670-4F44-9FB6-EE81B39DAA58}">
      <dgm:prSet/>
      <dgm:spPr/>
      <dgm:t>
        <a:bodyPr/>
        <a:lstStyle/>
        <a:p>
          <a:endParaRPr lang="it-IT"/>
        </a:p>
      </dgm:t>
    </dgm:pt>
    <dgm:pt modelId="{816EB413-393F-414D-85AD-ACCEAD248FA0}">
      <dgm:prSet phldrT="[Testo]"/>
      <dgm:spPr>
        <a:solidFill>
          <a:srgbClr val="6EB39B"/>
        </a:solidFill>
      </dgm:spPr>
      <dgm:t>
        <a:bodyPr/>
        <a:lstStyle/>
        <a:p>
          <a:r>
            <a:rPr lang="it-IT" b="0" dirty="0"/>
            <a:t>Microsoft Threat Modelling Tool</a:t>
          </a:r>
          <a:endParaRPr lang="it-IT" dirty="0"/>
        </a:p>
      </dgm:t>
    </dgm:pt>
    <dgm:pt modelId="{713F486D-7330-4885-B91A-35F5D526DFBD}" type="parTrans" cxnId="{EFEF6889-F899-41AB-A584-6E1A1BC9FB99}">
      <dgm:prSet/>
      <dgm:spPr/>
      <dgm:t>
        <a:bodyPr/>
        <a:lstStyle/>
        <a:p>
          <a:endParaRPr lang="it-IT"/>
        </a:p>
      </dgm:t>
    </dgm:pt>
    <dgm:pt modelId="{5036F7A2-713C-46BD-A0D0-56E928F92F17}" type="sibTrans" cxnId="{EFEF6889-F899-41AB-A584-6E1A1BC9FB99}">
      <dgm:prSet/>
      <dgm:spPr/>
      <dgm:t>
        <a:bodyPr/>
        <a:lstStyle/>
        <a:p>
          <a:endParaRPr lang="it-IT"/>
        </a:p>
      </dgm:t>
    </dgm:pt>
    <dgm:pt modelId="{92E4851D-EE68-4EEA-885E-5529A2DF8B60}" type="pres">
      <dgm:prSet presAssocID="{79C200B9-4444-4507-947E-A138AE178222}" presName="diagram" presStyleCnt="0">
        <dgm:presLayoutVars>
          <dgm:dir/>
          <dgm:resizeHandles val="exact"/>
        </dgm:presLayoutVars>
      </dgm:prSet>
      <dgm:spPr/>
    </dgm:pt>
    <dgm:pt modelId="{EC91EF69-367B-4365-AF7A-4DC0B8932F7E}" type="pres">
      <dgm:prSet presAssocID="{39E82707-57EF-4405-93A1-677DE068FF91}" presName="node" presStyleLbl="node1" presStyleIdx="0" presStyleCnt="8">
        <dgm:presLayoutVars>
          <dgm:bulletEnabled val="1"/>
        </dgm:presLayoutVars>
      </dgm:prSet>
      <dgm:spPr/>
    </dgm:pt>
    <dgm:pt modelId="{05176C4C-737B-4237-8DC8-9AF8E523A5DC}" type="pres">
      <dgm:prSet presAssocID="{E9C4424D-F6F5-49AE-8F81-8508511B3D98}" presName="sibTrans" presStyleCnt="0"/>
      <dgm:spPr/>
    </dgm:pt>
    <dgm:pt modelId="{B68B3BF4-2F09-4FFF-BB17-5763F53D5B4D}" type="pres">
      <dgm:prSet presAssocID="{0946DB4E-82B7-4502-9F4D-9EF2B50FB2B4}" presName="node" presStyleLbl="node1" presStyleIdx="1" presStyleCnt="8">
        <dgm:presLayoutVars>
          <dgm:bulletEnabled val="1"/>
        </dgm:presLayoutVars>
      </dgm:prSet>
      <dgm:spPr/>
    </dgm:pt>
    <dgm:pt modelId="{90B66709-D4CD-4E1D-9B27-02677A891A25}" type="pres">
      <dgm:prSet presAssocID="{59D1B99F-E415-4B99-B4B6-45512D3D0A18}" presName="sibTrans" presStyleCnt="0"/>
      <dgm:spPr/>
    </dgm:pt>
    <dgm:pt modelId="{F1FEAC3F-5C7B-404B-B8FD-3ED43655C77A}" type="pres">
      <dgm:prSet presAssocID="{7C4A41F9-9733-4816-BFD9-98ADE72B1612}" presName="node" presStyleLbl="node1" presStyleIdx="2" presStyleCnt="8">
        <dgm:presLayoutVars>
          <dgm:bulletEnabled val="1"/>
        </dgm:presLayoutVars>
      </dgm:prSet>
      <dgm:spPr/>
    </dgm:pt>
    <dgm:pt modelId="{1C8FE2AD-FC82-411A-B509-8DAE581B38A9}" type="pres">
      <dgm:prSet presAssocID="{5CC01552-7967-4D79-BDD7-13CDE7AF9130}" presName="sibTrans" presStyleCnt="0"/>
      <dgm:spPr/>
    </dgm:pt>
    <dgm:pt modelId="{204EDF13-2BDF-48D3-AFBD-7BC59B2E9ADE}" type="pres">
      <dgm:prSet presAssocID="{5F1A7EB3-B109-4FAF-9A28-3AEF09622A93}" presName="node" presStyleLbl="node1" presStyleIdx="3" presStyleCnt="8">
        <dgm:presLayoutVars>
          <dgm:bulletEnabled val="1"/>
        </dgm:presLayoutVars>
      </dgm:prSet>
      <dgm:spPr/>
    </dgm:pt>
    <dgm:pt modelId="{E9555C74-5834-4FBC-B516-2EB66EA78249}" type="pres">
      <dgm:prSet presAssocID="{884F6DC0-E0B1-4B45-9FAE-CA0968B40895}" presName="sibTrans" presStyleCnt="0"/>
      <dgm:spPr/>
    </dgm:pt>
    <dgm:pt modelId="{2D46151C-20FC-45BE-9DDE-DF20BC67D6A9}" type="pres">
      <dgm:prSet presAssocID="{1E026641-61FE-4449-82FF-806792A6C462}" presName="node" presStyleLbl="node1" presStyleIdx="4" presStyleCnt="8">
        <dgm:presLayoutVars>
          <dgm:bulletEnabled val="1"/>
        </dgm:presLayoutVars>
      </dgm:prSet>
      <dgm:spPr/>
    </dgm:pt>
    <dgm:pt modelId="{D00E04F1-4E9A-4E7C-A68E-3CD8536B437B}" type="pres">
      <dgm:prSet presAssocID="{9406D3DE-E867-4CA1-89DB-A010053D7B5A}" presName="sibTrans" presStyleCnt="0"/>
      <dgm:spPr/>
    </dgm:pt>
    <dgm:pt modelId="{8F08A2C8-8321-466B-865F-DC95A79C9451}" type="pres">
      <dgm:prSet presAssocID="{27B3F946-6928-48DB-8DAF-D2B55A439A8A}" presName="node" presStyleLbl="node1" presStyleIdx="5" presStyleCnt="8">
        <dgm:presLayoutVars>
          <dgm:bulletEnabled val="1"/>
        </dgm:presLayoutVars>
      </dgm:prSet>
      <dgm:spPr/>
    </dgm:pt>
    <dgm:pt modelId="{91D235FC-20EE-45F4-8CFD-68A6AA4EFD04}" type="pres">
      <dgm:prSet presAssocID="{DC0056DC-1762-4E54-ADD9-81B74B8961B4}" presName="sibTrans" presStyleCnt="0"/>
      <dgm:spPr/>
    </dgm:pt>
    <dgm:pt modelId="{29FC2739-AF7C-4B33-B394-B3A51FEC905B}" type="pres">
      <dgm:prSet presAssocID="{816EB413-393F-414D-85AD-ACCEAD248FA0}" presName="node" presStyleLbl="node1" presStyleIdx="6" presStyleCnt="8">
        <dgm:presLayoutVars>
          <dgm:bulletEnabled val="1"/>
        </dgm:presLayoutVars>
      </dgm:prSet>
      <dgm:spPr/>
    </dgm:pt>
    <dgm:pt modelId="{33F44886-13F0-4447-9AC3-EE93106E524F}" type="pres">
      <dgm:prSet presAssocID="{5036F7A2-713C-46BD-A0D0-56E928F92F17}" presName="sibTrans" presStyleCnt="0"/>
      <dgm:spPr/>
    </dgm:pt>
    <dgm:pt modelId="{46B79BF5-2409-49BC-80AF-31CA559C73DA}" type="pres">
      <dgm:prSet presAssocID="{F91774FD-5460-4044-9FA6-204BB25BFA4B}" presName="node" presStyleLbl="node1" presStyleIdx="7" presStyleCnt="8">
        <dgm:presLayoutVars>
          <dgm:bulletEnabled val="1"/>
        </dgm:presLayoutVars>
      </dgm:prSet>
      <dgm:spPr/>
    </dgm:pt>
  </dgm:ptLst>
  <dgm:cxnLst>
    <dgm:cxn modelId="{DEECE915-5164-4586-886A-1AB1FDE45E19}" srcId="{79C200B9-4444-4507-947E-A138AE178222}" destId="{1E026641-61FE-4449-82FF-806792A6C462}" srcOrd="4" destOrd="0" parTransId="{581A64A9-C509-4D31-8D8D-4F60F8FDCC2C}" sibTransId="{9406D3DE-E867-4CA1-89DB-A010053D7B5A}"/>
    <dgm:cxn modelId="{40628317-72B4-4E23-A376-1E0843225335}" type="presOf" srcId="{39E82707-57EF-4405-93A1-677DE068FF91}" destId="{EC91EF69-367B-4365-AF7A-4DC0B8932F7E}" srcOrd="0" destOrd="0" presId="urn:microsoft.com/office/officeart/2005/8/layout/default"/>
    <dgm:cxn modelId="{75CC4E30-66BA-49F0-A0FD-F8000661F57A}" type="presOf" srcId="{816EB413-393F-414D-85AD-ACCEAD248FA0}" destId="{29FC2739-AF7C-4B33-B394-B3A51FEC905B}" srcOrd="0" destOrd="0" presId="urn:microsoft.com/office/officeart/2005/8/layout/default"/>
    <dgm:cxn modelId="{28FE5730-3670-4F44-9FB6-EE81B39DAA58}" srcId="{79C200B9-4444-4507-947E-A138AE178222}" destId="{F91774FD-5460-4044-9FA6-204BB25BFA4B}" srcOrd="7" destOrd="0" parTransId="{98247913-B573-4E5E-8DD6-6DB6BA7CE31A}" sibTransId="{643DE94C-1E06-4FCF-992E-E10BC2F09928}"/>
    <dgm:cxn modelId="{D48E1F34-68C2-41AF-8BE5-12A1E4529BB3}" type="presOf" srcId="{1E026641-61FE-4449-82FF-806792A6C462}" destId="{2D46151C-20FC-45BE-9DDE-DF20BC67D6A9}" srcOrd="0" destOrd="0" presId="urn:microsoft.com/office/officeart/2005/8/layout/default"/>
    <dgm:cxn modelId="{E10EC33D-C1F1-4B51-A113-9CA12F1A3B7C}" type="presOf" srcId="{27B3F946-6928-48DB-8DAF-D2B55A439A8A}" destId="{8F08A2C8-8321-466B-865F-DC95A79C9451}" srcOrd="0" destOrd="0" presId="urn:microsoft.com/office/officeart/2005/8/layout/default"/>
    <dgm:cxn modelId="{D820F276-26DD-4E3A-960C-110BF522965B}" type="presOf" srcId="{0946DB4E-82B7-4502-9F4D-9EF2B50FB2B4}" destId="{B68B3BF4-2F09-4FFF-BB17-5763F53D5B4D}" srcOrd="0" destOrd="0" presId="urn:microsoft.com/office/officeart/2005/8/layout/default"/>
    <dgm:cxn modelId="{28B23257-E60D-43E6-99C2-F246E35AAF5F}" srcId="{79C200B9-4444-4507-947E-A138AE178222}" destId="{39E82707-57EF-4405-93A1-677DE068FF91}" srcOrd="0" destOrd="0" parTransId="{D3170EC9-8143-454B-99A3-758CCA0F934A}" sibTransId="{E9C4424D-F6F5-49AE-8F81-8508511B3D98}"/>
    <dgm:cxn modelId="{0BAB9478-69B9-4213-A915-29C716F5FF41}" srcId="{79C200B9-4444-4507-947E-A138AE178222}" destId="{5F1A7EB3-B109-4FAF-9A28-3AEF09622A93}" srcOrd="3" destOrd="0" parTransId="{26978282-0C6A-4140-A44F-48A2B1C53D14}" sibTransId="{884F6DC0-E0B1-4B45-9FAE-CA0968B40895}"/>
    <dgm:cxn modelId="{73A0237B-080A-4945-B4AC-731C12870135}" type="presOf" srcId="{79C200B9-4444-4507-947E-A138AE178222}" destId="{92E4851D-EE68-4EEA-885E-5529A2DF8B60}" srcOrd="0" destOrd="0" presId="urn:microsoft.com/office/officeart/2005/8/layout/default"/>
    <dgm:cxn modelId="{7C6A7080-A582-4ABE-A551-570E4BC8969B}" type="presOf" srcId="{7C4A41F9-9733-4816-BFD9-98ADE72B1612}" destId="{F1FEAC3F-5C7B-404B-B8FD-3ED43655C77A}" srcOrd="0" destOrd="0" presId="urn:microsoft.com/office/officeart/2005/8/layout/default"/>
    <dgm:cxn modelId="{EFEF6889-F899-41AB-A584-6E1A1BC9FB99}" srcId="{79C200B9-4444-4507-947E-A138AE178222}" destId="{816EB413-393F-414D-85AD-ACCEAD248FA0}" srcOrd="6" destOrd="0" parTransId="{713F486D-7330-4885-B91A-35F5D526DFBD}" sibTransId="{5036F7A2-713C-46BD-A0D0-56E928F92F17}"/>
    <dgm:cxn modelId="{42405A94-9D3D-42E3-9768-D10CE1DF6A40}" type="presOf" srcId="{5F1A7EB3-B109-4FAF-9A28-3AEF09622A93}" destId="{204EDF13-2BDF-48D3-AFBD-7BC59B2E9ADE}" srcOrd="0" destOrd="0" presId="urn:microsoft.com/office/officeart/2005/8/layout/default"/>
    <dgm:cxn modelId="{9BADE1A6-136E-4AB0-B912-A57DE8940B37}" type="presOf" srcId="{F91774FD-5460-4044-9FA6-204BB25BFA4B}" destId="{46B79BF5-2409-49BC-80AF-31CA559C73DA}" srcOrd="0" destOrd="0" presId="urn:microsoft.com/office/officeart/2005/8/layout/default"/>
    <dgm:cxn modelId="{1B2302AA-A71E-424D-AD65-3C2C7861F730}" srcId="{79C200B9-4444-4507-947E-A138AE178222}" destId="{7C4A41F9-9733-4816-BFD9-98ADE72B1612}" srcOrd="2" destOrd="0" parTransId="{A58218FB-108C-4EC4-9DA6-2D9E29888CE5}" sibTransId="{5CC01552-7967-4D79-BDD7-13CDE7AF9130}"/>
    <dgm:cxn modelId="{0CA746CD-B0D2-4185-A8F6-4706C4062B94}" srcId="{79C200B9-4444-4507-947E-A138AE178222}" destId="{27B3F946-6928-48DB-8DAF-D2B55A439A8A}" srcOrd="5" destOrd="0" parTransId="{77C1C771-92B0-4B78-BCB1-460E29A7BFB0}" sibTransId="{DC0056DC-1762-4E54-ADD9-81B74B8961B4}"/>
    <dgm:cxn modelId="{DFD50FD4-3BED-46A2-9B54-82E5E862FDCD}" srcId="{79C200B9-4444-4507-947E-A138AE178222}" destId="{0946DB4E-82B7-4502-9F4D-9EF2B50FB2B4}" srcOrd="1" destOrd="0" parTransId="{5BC6B6FB-0CDA-4B69-9088-300CAD98B23A}" sibTransId="{59D1B99F-E415-4B99-B4B6-45512D3D0A18}"/>
    <dgm:cxn modelId="{014A9AF1-9D77-4B85-800E-111EF18ADE75}" type="presParOf" srcId="{92E4851D-EE68-4EEA-885E-5529A2DF8B60}" destId="{EC91EF69-367B-4365-AF7A-4DC0B8932F7E}" srcOrd="0" destOrd="0" presId="urn:microsoft.com/office/officeart/2005/8/layout/default"/>
    <dgm:cxn modelId="{A694C20A-F800-485B-B082-CCD0B7C7BF9E}" type="presParOf" srcId="{92E4851D-EE68-4EEA-885E-5529A2DF8B60}" destId="{05176C4C-737B-4237-8DC8-9AF8E523A5DC}" srcOrd="1" destOrd="0" presId="urn:microsoft.com/office/officeart/2005/8/layout/default"/>
    <dgm:cxn modelId="{5FB60FA7-2574-48D0-8F7B-B45EBE1FF571}" type="presParOf" srcId="{92E4851D-EE68-4EEA-885E-5529A2DF8B60}" destId="{B68B3BF4-2F09-4FFF-BB17-5763F53D5B4D}" srcOrd="2" destOrd="0" presId="urn:microsoft.com/office/officeart/2005/8/layout/default"/>
    <dgm:cxn modelId="{61B6E989-AA25-4E53-BB44-33E7D1C130B4}" type="presParOf" srcId="{92E4851D-EE68-4EEA-885E-5529A2DF8B60}" destId="{90B66709-D4CD-4E1D-9B27-02677A891A25}" srcOrd="3" destOrd="0" presId="urn:microsoft.com/office/officeart/2005/8/layout/default"/>
    <dgm:cxn modelId="{D8AAFDB5-18FC-4081-A7A5-A8A5661F4392}" type="presParOf" srcId="{92E4851D-EE68-4EEA-885E-5529A2DF8B60}" destId="{F1FEAC3F-5C7B-404B-B8FD-3ED43655C77A}" srcOrd="4" destOrd="0" presId="urn:microsoft.com/office/officeart/2005/8/layout/default"/>
    <dgm:cxn modelId="{DB213325-516A-4C95-B148-2A305C229DDA}" type="presParOf" srcId="{92E4851D-EE68-4EEA-885E-5529A2DF8B60}" destId="{1C8FE2AD-FC82-411A-B509-8DAE581B38A9}" srcOrd="5" destOrd="0" presId="urn:microsoft.com/office/officeart/2005/8/layout/default"/>
    <dgm:cxn modelId="{BB673DBD-3315-448C-8F92-285C18B328FE}" type="presParOf" srcId="{92E4851D-EE68-4EEA-885E-5529A2DF8B60}" destId="{204EDF13-2BDF-48D3-AFBD-7BC59B2E9ADE}" srcOrd="6" destOrd="0" presId="urn:microsoft.com/office/officeart/2005/8/layout/default"/>
    <dgm:cxn modelId="{9094B020-2FA1-43BC-B8A3-868314367859}" type="presParOf" srcId="{92E4851D-EE68-4EEA-885E-5529A2DF8B60}" destId="{E9555C74-5834-4FBC-B516-2EB66EA78249}" srcOrd="7" destOrd="0" presId="urn:microsoft.com/office/officeart/2005/8/layout/default"/>
    <dgm:cxn modelId="{6BE3E098-BD42-4E31-8784-1F517FBCA20A}" type="presParOf" srcId="{92E4851D-EE68-4EEA-885E-5529A2DF8B60}" destId="{2D46151C-20FC-45BE-9DDE-DF20BC67D6A9}" srcOrd="8" destOrd="0" presId="urn:microsoft.com/office/officeart/2005/8/layout/default"/>
    <dgm:cxn modelId="{FBFD5293-C50E-4C4D-AA4D-895AECC762C9}" type="presParOf" srcId="{92E4851D-EE68-4EEA-885E-5529A2DF8B60}" destId="{D00E04F1-4E9A-4E7C-A68E-3CD8536B437B}" srcOrd="9" destOrd="0" presId="urn:microsoft.com/office/officeart/2005/8/layout/default"/>
    <dgm:cxn modelId="{2F6B8FD8-65AB-43DD-9655-A416A69E9405}" type="presParOf" srcId="{92E4851D-EE68-4EEA-885E-5529A2DF8B60}" destId="{8F08A2C8-8321-466B-865F-DC95A79C9451}" srcOrd="10" destOrd="0" presId="urn:microsoft.com/office/officeart/2005/8/layout/default"/>
    <dgm:cxn modelId="{F09DEA58-FDFA-469C-A26F-0480373A51C6}" type="presParOf" srcId="{92E4851D-EE68-4EEA-885E-5529A2DF8B60}" destId="{91D235FC-20EE-45F4-8CFD-68A6AA4EFD04}" srcOrd="11" destOrd="0" presId="urn:microsoft.com/office/officeart/2005/8/layout/default"/>
    <dgm:cxn modelId="{267EB7D3-A99C-4D1E-9CC2-28DCEF9A3E7D}" type="presParOf" srcId="{92E4851D-EE68-4EEA-885E-5529A2DF8B60}" destId="{29FC2739-AF7C-4B33-B394-B3A51FEC905B}" srcOrd="12" destOrd="0" presId="urn:microsoft.com/office/officeart/2005/8/layout/default"/>
    <dgm:cxn modelId="{25FA3B5E-F9B0-4C8F-97E6-C30EFBA7277D}" type="presParOf" srcId="{92E4851D-EE68-4EEA-885E-5529A2DF8B60}" destId="{33F44886-13F0-4447-9AC3-EE93106E524F}" srcOrd="13" destOrd="0" presId="urn:microsoft.com/office/officeart/2005/8/layout/default"/>
    <dgm:cxn modelId="{85955138-651D-4EDC-B636-832E97EA66F8}" type="presParOf" srcId="{92E4851D-EE68-4EEA-885E-5529A2DF8B60}" destId="{46B79BF5-2409-49BC-80AF-31CA559C73DA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266332-C470-4565-ADB2-DA64FA9135F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DC35F01-CAF1-43E3-9335-FEC44D15249E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Soggetto</a:t>
          </a:r>
          <a:endParaRPr lang="it-IT" dirty="0"/>
        </a:p>
      </dgm:t>
    </dgm:pt>
    <dgm:pt modelId="{4DB274DF-2476-48D5-88D5-F52C419B13AC}" type="parTrans" cxnId="{B3B5199E-41B5-43B5-9786-6964C54E8FBE}">
      <dgm:prSet/>
      <dgm:spPr/>
      <dgm:t>
        <a:bodyPr/>
        <a:lstStyle/>
        <a:p>
          <a:endParaRPr lang="it-IT"/>
        </a:p>
      </dgm:t>
    </dgm:pt>
    <dgm:pt modelId="{7D7A38D3-BF75-4A60-A458-46C0E329BF50}" type="sibTrans" cxnId="{B3B5199E-41B5-43B5-9786-6964C54E8FBE}">
      <dgm:prSet/>
      <dgm:spPr/>
      <dgm:t>
        <a:bodyPr/>
        <a:lstStyle/>
        <a:p>
          <a:endParaRPr lang="it-IT"/>
        </a:p>
      </dgm:t>
    </dgm:pt>
    <dgm:pt modelId="{969B2523-42D4-414A-9DC9-C6B89FA36809}">
      <dgm:prSet phldrT="[Testo]"/>
      <dgm:spPr/>
      <dgm:t>
        <a:bodyPr/>
        <a:lstStyle/>
        <a:p>
          <a:r>
            <a:rPr lang="it-IT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Entità a cui è stato rilasciato il certificato</a:t>
          </a:r>
          <a:endParaRPr lang="it-IT" dirty="0"/>
        </a:p>
      </dgm:t>
    </dgm:pt>
    <dgm:pt modelId="{01037AE4-5E32-4B1A-A014-19E1C7CF995D}" type="parTrans" cxnId="{50BCDF60-539A-4D66-9270-C1F4151A5581}">
      <dgm:prSet/>
      <dgm:spPr/>
      <dgm:t>
        <a:bodyPr/>
        <a:lstStyle/>
        <a:p>
          <a:endParaRPr lang="it-IT"/>
        </a:p>
      </dgm:t>
    </dgm:pt>
    <dgm:pt modelId="{35169CD1-5419-45D3-A2BD-CEB5F29C4A26}" type="sibTrans" cxnId="{50BCDF60-539A-4D66-9270-C1F4151A5581}">
      <dgm:prSet/>
      <dgm:spPr/>
      <dgm:t>
        <a:bodyPr/>
        <a:lstStyle/>
        <a:p>
          <a:endParaRPr lang="it-IT"/>
        </a:p>
      </dgm:t>
    </dgm:pt>
    <dgm:pt modelId="{0B7294AF-DDD6-4D04-AF08-04C9E8A79ABA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Emittente</a:t>
          </a:r>
          <a:endParaRPr lang="it-IT" dirty="0"/>
        </a:p>
      </dgm:t>
    </dgm:pt>
    <dgm:pt modelId="{F1972AD4-0BCA-40C8-AE17-6CE6CCEC0689}" type="parTrans" cxnId="{C7FFE415-F775-4DDB-A068-179CF13AC657}">
      <dgm:prSet/>
      <dgm:spPr/>
      <dgm:t>
        <a:bodyPr/>
        <a:lstStyle/>
        <a:p>
          <a:endParaRPr lang="it-IT"/>
        </a:p>
      </dgm:t>
    </dgm:pt>
    <dgm:pt modelId="{D5E374BC-291F-498D-BA2C-516DA359D1BA}" type="sibTrans" cxnId="{C7FFE415-F775-4DDB-A068-179CF13AC657}">
      <dgm:prSet/>
      <dgm:spPr/>
      <dgm:t>
        <a:bodyPr/>
        <a:lstStyle/>
        <a:p>
          <a:endParaRPr lang="it-IT"/>
        </a:p>
      </dgm:t>
    </dgm:pt>
    <dgm:pt modelId="{A1C031E3-4AEC-417E-880E-9E089C8040CB}">
      <dgm:prSet phldrT="[Testo]"/>
      <dgm:spPr/>
      <dgm:t>
        <a:bodyPr/>
        <a:lstStyle/>
        <a:p>
          <a:r>
            <a:rPr lang="it-IT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L’autorità che ha emesso il certificato</a:t>
          </a:r>
          <a:endParaRPr lang="it-IT" dirty="0"/>
        </a:p>
      </dgm:t>
    </dgm:pt>
    <dgm:pt modelId="{CD63E4B4-F587-4CD9-B4DF-DABFB0F3C586}" type="parTrans" cxnId="{8A294429-9B76-460A-842F-4FFD46C2F2EC}">
      <dgm:prSet/>
      <dgm:spPr/>
      <dgm:t>
        <a:bodyPr/>
        <a:lstStyle/>
        <a:p>
          <a:endParaRPr lang="it-IT"/>
        </a:p>
      </dgm:t>
    </dgm:pt>
    <dgm:pt modelId="{4BF5B1FF-17C6-4A42-B513-016947236D50}" type="sibTrans" cxnId="{8A294429-9B76-460A-842F-4FFD46C2F2EC}">
      <dgm:prSet/>
      <dgm:spPr/>
      <dgm:t>
        <a:bodyPr/>
        <a:lstStyle/>
        <a:p>
          <a:endParaRPr lang="it-IT"/>
        </a:p>
      </dgm:t>
    </dgm:pt>
    <dgm:pt modelId="{930F1DC7-633F-4C9C-A692-01B92184A44D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dirty="0"/>
            <a:t>Date di validità</a:t>
          </a:r>
        </a:p>
      </dgm:t>
    </dgm:pt>
    <dgm:pt modelId="{AC4AD277-4E81-49A0-8E71-60158DDEE8D1}" type="parTrans" cxnId="{53FCD753-2F6D-4008-BA45-DD97E74A19FB}">
      <dgm:prSet/>
      <dgm:spPr/>
      <dgm:t>
        <a:bodyPr/>
        <a:lstStyle/>
        <a:p>
          <a:endParaRPr lang="it-IT"/>
        </a:p>
      </dgm:t>
    </dgm:pt>
    <dgm:pt modelId="{491C8C43-D057-4B84-98CC-5D344989E226}" type="sibTrans" cxnId="{53FCD753-2F6D-4008-BA45-DD97E74A19FB}">
      <dgm:prSet/>
      <dgm:spPr/>
      <dgm:t>
        <a:bodyPr/>
        <a:lstStyle/>
        <a:p>
          <a:endParaRPr lang="it-IT"/>
        </a:p>
      </dgm:t>
    </dgm:pt>
    <dgm:pt modelId="{5462403A-BD7F-4D16-B972-95787D8D8D20}">
      <dgm:prSet phldrT="[Testo]"/>
      <dgm:spPr/>
      <dgm:t>
        <a:bodyPr/>
        <a:lstStyle/>
        <a:p>
          <a:r>
            <a:rPr lang="it-IT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Periodo di validità del certificato</a:t>
          </a:r>
          <a:endParaRPr lang="it-IT" dirty="0"/>
        </a:p>
      </dgm:t>
    </dgm:pt>
    <dgm:pt modelId="{CAB9B0D2-FD58-42BA-9945-F565FE9568CD}" type="parTrans" cxnId="{611541E4-BB7F-4973-8CC3-C6BEE94A2680}">
      <dgm:prSet/>
      <dgm:spPr/>
      <dgm:t>
        <a:bodyPr/>
        <a:lstStyle/>
        <a:p>
          <a:endParaRPr lang="it-IT"/>
        </a:p>
      </dgm:t>
    </dgm:pt>
    <dgm:pt modelId="{880872FD-C8BC-4DA2-99A4-87F80A767DAD}" type="sibTrans" cxnId="{611541E4-BB7F-4973-8CC3-C6BEE94A2680}">
      <dgm:prSet/>
      <dgm:spPr/>
      <dgm:t>
        <a:bodyPr/>
        <a:lstStyle/>
        <a:p>
          <a:endParaRPr lang="it-IT"/>
        </a:p>
      </dgm:t>
    </dgm:pt>
    <dgm:pt modelId="{E278E9D0-2C70-4323-9C56-2C04151AF0DE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Numero di serie</a:t>
          </a:r>
          <a:endParaRPr lang="it-IT" dirty="0"/>
        </a:p>
      </dgm:t>
    </dgm:pt>
    <dgm:pt modelId="{B74F0EB3-09C8-470A-BC2D-B7A7E8B0884E}" type="parTrans" cxnId="{AAF8F464-D52C-41C3-96E5-A9178D902753}">
      <dgm:prSet/>
      <dgm:spPr/>
      <dgm:t>
        <a:bodyPr/>
        <a:lstStyle/>
        <a:p>
          <a:endParaRPr lang="it-IT"/>
        </a:p>
      </dgm:t>
    </dgm:pt>
    <dgm:pt modelId="{59653FEC-B478-4D93-A39E-4E56ED8D4DAC}" type="sibTrans" cxnId="{AAF8F464-D52C-41C3-96E5-A9178D902753}">
      <dgm:prSet/>
      <dgm:spPr/>
      <dgm:t>
        <a:bodyPr/>
        <a:lstStyle/>
        <a:p>
          <a:endParaRPr lang="it-IT"/>
        </a:p>
      </dgm:t>
    </dgm:pt>
    <dgm:pt modelId="{B0AA1B6F-24CC-4551-B921-56272292ED68}">
      <dgm:prSet phldrT="[Testo]"/>
      <dgm:spPr/>
      <dgm:t>
        <a:bodyPr/>
        <a:lstStyle/>
        <a:p>
          <a:r>
            <a:rPr lang="it-IT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Identificatore univoco del certificato</a:t>
          </a:r>
          <a:endParaRPr lang="it-IT" dirty="0"/>
        </a:p>
      </dgm:t>
    </dgm:pt>
    <dgm:pt modelId="{673A2458-DB9D-41B8-BC7C-EFEAA4AF0CF4}" type="parTrans" cxnId="{9B81140A-FE99-47B4-B778-5DEBE3002A91}">
      <dgm:prSet/>
      <dgm:spPr/>
      <dgm:t>
        <a:bodyPr/>
        <a:lstStyle/>
        <a:p>
          <a:endParaRPr lang="it-IT"/>
        </a:p>
      </dgm:t>
    </dgm:pt>
    <dgm:pt modelId="{42EFC1CE-F55A-4854-96A1-F4C3D208AC8D}" type="sibTrans" cxnId="{9B81140A-FE99-47B4-B778-5DEBE3002A91}">
      <dgm:prSet/>
      <dgm:spPr/>
      <dgm:t>
        <a:bodyPr/>
        <a:lstStyle/>
        <a:p>
          <a:endParaRPr lang="it-IT"/>
        </a:p>
      </dgm:t>
    </dgm:pt>
    <dgm:pt modelId="{77431CB2-E54A-401E-A639-F59D21338643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Algoritmo di firma</a:t>
          </a:r>
          <a:endParaRPr lang="it-IT" dirty="0"/>
        </a:p>
      </dgm:t>
    </dgm:pt>
    <dgm:pt modelId="{DAB51A57-F859-4601-A701-39F485C140A1}" type="parTrans" cxnId="{125639FF-C927-48DB-A3B8-EEF053EC89D2}">
      <dgm:prSet/>
      <dgm:spPr/>
      <dgm:t>
        <a:bodyPr/>
        <a:lstStyle/>
        <a:p>
          <a:endParaRPr lang="it-IT"/>
        </a:p>
      </dgm:t>
    </dgm:pt>
    <dgm:pt modelId="{3BA72251-906A-46B4-AD4B-921DA1C078BF}" type="sibTrans" cxnId="{125639FF-C927-48DB-A3B8-EEF053EC89D2}">
      <dgm:prSet/>
      <dgm:spPr/>
      <dgm:t>
        <a:bodyPr/>
        <a:lstStyle/>
        <a:p>
          <a:endParaRPr lang="it-IT"/>
        </a:p>
      </dgm:t>
    </dgm:pt>
    <dgm:pt modelId="{F4760587-3FC8-4681-BC3E-002D965B3BA7}">
      <dgm:prSet phldrT="[Testo]"/>
      <dgm:spPr/>
      <dgm:t>
        <a:bodyPr/>
        <a:lstStyle/>
        <a:p>
          <a:r>
            <a:rPr lang="it-IT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Algoritmo utilizzato per firmare il certificato</a:t>
          </a:r>
          <a:endParaRPr lang="it-IT" dirty="0"/>
        </a:p>
      </dgm:t>
    </dgm:pt>
    <dgm:pt modelId="{1CAD0E71-19E0-4AE0-95E9-FDFD8DE71901}" type="parTrans" cxnId="{1987E063-D48E-4C47-A7E8-280A267D1A4C}">
      <dgm:prSet/>
      <dgm:spPr/>
      <dgm:t>
        <a:bodyPr/>
        <a:lstStyle/>
        <a:p>
          <a:endParaRPr lang="it-IT"/>
        </a:p>
      </dgm:t>
    </dgm:pt>
    <dgm:pt modelId="{AEF05627-E6B0-483E-903B-1B64ECBDAEE2}" type="sibTrans" cxnId="{1987E063-D48E-4C47-A7E8-280A267D1A4C}">
      <dgm:prSet/>
      <dgm:spPr/>
      <dgm:t>
        <a:bodyPr/>
        <a:lstStyle/>
        <a:p>
          <a:endParaRPr lang="it-IT"/>
        </a:p>
      </dgm:t>
    </dgm:pt>
    <dgm:pt modelId="{C0F28D4C-B177-49D4-8402-A74345D35333}" type="pres">
      <dgm:prSet presAssocID="{CB266332-C470-4565-ADB2-DA64FA9135F2}" presName="linear" presStyleCnt="0">
        <dgm:presLayoutVars>
          <dgm:animLvl val="lvl"/>
          <dgm:resizeHandles val="exact"/>
        </dgm:presLayoutVars>
      </dgm:prSet>
      <dgm:spPr/>
    </dgm:pt>
    <dgm:pt modelId="{7D68C2A8-2AB6-43A4-B044-48B19EDFCA93}" type="pres">
      <dgm:prSet presAssocID="{2DC35F01-CAF1-43E3-9335-FEC44D15249E}" presName="parentText" presStyleLbl="node1" presStyleIdx="0" presStyleCnt="5" custLinFactNeighborY="-21879">
        <dgm:presLayoutVars>
          <dgm:chMax val="0"/>
          <dgm:bulletEnabled val="1"/>
        </dgm:presLayoutVars>
      </dgm:prSet>
      <dgm:spPr/>
    </dgm:pt>
    <dgm:pt modelId="{CA36D500-ECE6-4482-949E-673AAD72CBCC}" type="pres">
      <dgm:prSet presAssocID="{2DC35F01-CAF1-43E3-9335-FEC44D15249E}" presName="childText" presStyleLbl="revTx" presStyleIdx="0" presStyleCnt="5" custLinFactNeighborY="12561">
        <dgm:presLayoutVars>
          <dgm:bulletEnabled val="1"/>
        </dgm:presLayoutVars>
      </dgm:prSet>
      <dgm:spPr/>
    </dgm:pt>
    <dgm:pt modelId="{A6F5D995-2449-4E31-9475-45197028FB95}" type="pres">
      <dgm:prSet presAssocID="{0B7294AF-DDD6-4D04-AF08-04C9E8A79ABA}" presName="parentText" presStyleLbl="node1" presStyleIdx="1" presStyleCnt="5" custScaleY="97064" custLinFactNeighborY="18785">
        <dgm:presLayoutVars>
          <dgm:chMax val="0"/>
          <dgm:bulletEnabled val="1"/>
        </dgm:presLayoutVars>
      </dgm:prSet>
      <dgm:spPr/>
    </dgm:pt>
    <dgm:pt modelId="{AF160390-2471-4DD6-BB4D-B9DEE22F54A9}" type="pres">
      <dgm:prSet presAssocID="{0B7294AF-DDD6-4D04-AF08-04C9E8A79ABA}" presName="childText" presStyleLbl="revTx" presStyleIdx="1" presStyleCnt="5" custScaleY="133518" custLinFactNeighborX="692" custLinFactNeighborY="26863">
        <dgm:presLayoutVars>
          <dgm:bulletEnabled val="1"/>
        </dgm:presLayoutVars>
      </dgm:prSet>
      <dgm:spPr/>
    </dgm:pt>
    <dgm:pt modelId="{9568DF30-573E-4B21-BAEA-AE09F7109400}" type="pres">
      <dgm:prSet presAssocID="{930F1DC7-633F-4C9C-A692-01B92184A44D}" presName="parentText" presStyleLbl="node1" presStyleIdx="2" presStyleCnt="5" custLinFactNeighborY="-9776">
        <dgm:presLayoutVars>
          <dgm:chMax val="0"/>
          <dgm:bulletEnabled val="1"/>
        </dgm:presLayoutVars>
      </dgm:prSet>
      <dgm:spPr/>
    </dgm:pt>
    <dgm:pt modelId="{07554FE5-E4E2-45D6-AC03-FD388542B5F0}" type="pres">
      <dgm:prSet presAssocID="{930F1DC7-633F-4C9C-A692-01B92184A44D}" presName="childText" presStyleLbl="revTx" presStyleIdx="2" presStyleCnt="5" custLinFactNeighborY="7884">
        <dgm:presLayoutVars>
          <dgm:bulletEnabled val="1"/>
        </dgm:presLayoutVars>
      </dgm:prSet>
      <dgm:spPr/>
    </dgm:pt>
    <dgm:pt modelId="{9CFBBCFF-AB6D-4BF6-850B-8585BA16B44B}" type="pres">
      <dgm:prSet presAssocID="{E278E9D0-2C70-4323-9C56-2C04151AF0DE}" presName="parentText" presStyleLbl="node1" presStyleIdx="3" presStyleCnt="5" custLinFactNeighborY="4959">
        <dgm:presLayoutVars>
          <dgm:chMax val="0"/>
          <dgm:bulletEnabled val="1"/>
        </dgm:presLayoutVars>
      </dgm:prSet>
      <dgm:spPr/>
    </dgm:pt>
    <dgm:pt modelId="{F9B6C34C-1A63-4871-BA25-93797D709BA8}" type="pres">
      <dgm:prSet presAssocID="{E278E9D0-2C70-4323-9C56-2C04151AF0DE}" presName="childText" presStyleLbl="revTx" presStyleIdx="3" presStyleCnt="5" custLinFactNeighborX="519" custLinFactNeighborY="14326">
        <dgm:presLayoutVars>
          <dgm:bulletEnabled val="1"/>
        </dgm:presLayoutVars>
      </dgm:prSet>
      <dgm:spPr/>
    </dgm:pt>
    <dgm:pt modelId="{D042F230-8281-4CC0-9152-B463C6E8E167}" type="pres">
      <dgm:prSet presAssocID="{77431CB2-E54A-401E-A639-F59D21338643}" presName="parentText" presStyleLbl="node1" presStyleIdx="4" presStyleCnt="5" custLinFactNeighborX="173" custLinFactNeighborY="-1004">
        <dgm:presLayoutVars>
          <dgm:chMax val="0"/>
          <dgm:bulletEnabled val="1"/>
        </dgm:presLayoutVars>
      </dgm:prSet>
      <dgm:spPr/>
    </dgm:pt>
    <dgm:pt modelId="{5138DFE6-9122-4BE6-B02C-ED91A51B69A4}" type="pres">
      <dgm:prSet presAssocID="{77431CB2-E54A-401E-A639-F59D21338643}" presName="childText" presStyleLbl="revTx" presStyleIdx="4" presStyleCnt="5" custScaleY="121427" custLinFactNeighborY="32744">
        <dgm:presLayoutVars>
          <dgm:bulletEnabled val="1"/>
        </dgm:presLayoutVars>
      </dgm:prSet>
      <dgm:spPr/>
    </dgm:pt>
  </dgm:ptLst>
  <dgm:cxnLst>
    <dgm:cxn modelId="{9B81140A-FE99-47B4-B778-5DEBE3002A91}" srcId="{E278E9D0-2C70-4323-9C56-2C04151AF0DE}" destId="{B0AA1B6F-24CC-4551-B921-56272292ED68}" srcOrd="0" destOrd="0" parTransId="{673A2458-DB9D-41B8-BC7C-EFEAA4AF0CF4}" sibTransId="{42EFC1CE-F55A-4854-96A1-F4C3D208AC8D}"/>
    <dgm:cxn modelId="{C7FFE415-F775-4DDB-A068-179CF13AC657}" srcId="{CB266332-C470-4565-ADB2-DA64FA9135F2}" destId="{0B7294AF-DDD6-4D04-AF08-04C9E8A79ABA}" srcOrd="1" destOrd="0" parTransId="{F1972AD4-0BCA-40C8-AE17-6CE6CCEC0689}" sibTransId="{D5E374BC-291F-498D-BA2C-516DA359D1BA}"/>
    <dgm:cxn modelId="{8A294429-9B76-460A-842F-4FFD46C2F2EC}" srcId="{0B7294AF-DDD6-4D04-AF08-04C9E8A79ABA}" destId="{A1C031E3-4AEC-417E-880E-9E089C8040CB}" srcOrd="0" destOrd="0" parTransId="{CD63E4B4-F587-4CD9-B4DF-DABFB0F3C586}" sibTransId="{4BF5B1FF-17C6-4A42-B513-016947236D50}"/>
    <dgm:cxn modelId="{4EA4143E-6011-4F06-91C3-DCEE7AC6B07D}" type="presOf" srcId="{969B2523-42D4-414A-9DC9-C6B89FA36809}" destId="{CA36D500-ECE6-4482-949E-673AAD72CBCC}" srcOrd="0" destOrd="0" presId="urn:microsoft.com/office/officeart/2005/8/layout/vList2"/>
    <dgm:cxn modelId="{972E265D-0617-4A57-A720-05B48C3C0E80}" type="presOf" srcId="{A1C031E3-4AEC-417E-880E-9E089C8040CB}" destId="{AF160390-2471-4DD6-BB4D-B9DEE22F54A9}" srcOrd="0" destOrd="0" presId="urn:microsoft.com/office/officeart/2005/8/layout/vList2"/>
    <dgm:cxn modelId="{9CA7D15D-8136-4AA8-9777-05528D1DE6EE}" type="presOf" srcId="{77431CB2-E54A-401E-A639-F59D21338643}" destId="{D042F230-8281-4CC0-9152-B463C6E8E167}" srcOrd="0" destOrd="0" presId="urn:microsoft.com/office/officeart/2005/8/layout/vList2"/>
    <dgm:cxn modelId="{50BCDF60-539A-4D66-9270-C1F4151A5581}" srcId="{2DC35F01-CAF1-43E3-9335-FEC44D15249E}" destId="{969B2523-42D4-414A-9DC9-C6B89FA36809}" srcOrd="0" destOrd="0" parTransId="{01037AE4-5E32-4B1A-A014-19E1C7CF995D}" sibTransId="{35169CD1-5419-45D3-A2BD-CEB5F29C4A26}"/>
    <dgm:cxn modelId="{1987E063-D48E-4C47-A7E8-280A267D1A4C}" srcId="{77431CB2-E54A-401E-A639-F59D21338643}" destId="{F4760587-3FC8-4681-BC3E-002D965B3BA7}" srcOrd="0" destOrd="0" parTransId="{1CAD0E71-19E0-4AE0-95E9-FDFD8DE71901}" sibTransId="{AEF05627-E6B0-483E-903B-1B64ECBDAEE2}"/>
    <dgm:cxn modelId="{AAF8F464-D52C-41C3-96E5-A9178D902753}" srcId="{CB266332-C470-4565-ADB2-DA64FA9135F2}" destId="{E278E9D0-2C70-4323-9C56-2C04151AF0DE}" srcOrd="3" destOrd="0" parTransId="{B74F0EB3-09C8-470A-BC2D-B7A7E8B0884E}" sibTransId="{59653FEC-B478-4D93-A39E-4E56ED8D4DAC}"/>
    <dgm:cxn modelId="{5DE38265-B4C3-4358-AD23-EE0010490041}" type="presOf" srcId="{E278E9D0-2C70-4323-9C56-2C04151AF0DE}" destId="{9CFBBCFF-AB6D-4BF6-850B-8585BA16B44B}" srcOrd="0" destOrd="0" presId="urn:microsoft.com/office/officeart/2005/8/layout/vList2"/>
    <dgm:cxn modelId="{92247F49-B702-422F-AFB4-D64BA293180E}" type="presOf" srcId="{B0AA1B6F-24CC-4551-B921-56272292ED68}" destId="{F9B6C34C-1A63-4871-BA25-93797D709BA8}" srcOrd="0" destOrd="0" presId="urn:microsoft.com/office/officeart/2005/8/layout/vList2"/>
    <dgm:cxn modelId="{A42BFD72-4A20-454A-B73A-9776F0927270}" type="presOf" srcId="{2DC35F01-CAF1-43E3-9335-FEC44D15249E}" destId="{7D68C2A8-2AB6-43A4-B044-48B19EDFCA93}" srcOrd="0" destOrd="0" presId="urn:microsoft.com/office/officeart/2005/8/layout/vList2"/>
    <dgm:cxn modelId="{53FCD753-2F6D-4008-BA45-DD97E74A19FB}" srcId="{CB266332-C470-4565-ADB2-DA64FA9135F2}" destId="{930F1DC7-633F-4C9C-A692-01B92184A44D}" srcOrd="2" destOrd="0" parTransId="{AC4AD277-4E81-49A0-8E71-60158DDEE8D1}" sibTransId="{491C8C43-D057-4B84-98CC-5D344989E226}"/>
    <dgm:cxn modelId="{B3B5199E-41B5-43B5-9786-6964C54E8FBE}" srcId="{CB266332-C470-4565-ADB2-DA64FA9135F2}" destId="{2DC35F01-CAF1-43E3-9335-FEC44D15249E}" srcOrd="0" destOrd="0" parTransId="{4DB274DF-2476-48D5-88D5-F52C419B13AC}" sibTransId="{7D7A38D3-BF75-4A60-A458-46C0E329BF50}"/>
    <dgm:cxn modelId="{E58C0CA6-75BD-4AAD-BEE0-FC8F0C6F5984}" type="presOf" srcId="{930F1DC7-633F-4C9C-A692-01B92184A44D}" destId="{9568DF30-573E-4B21-BAEA-AE09F7109400}" srcOrd="0" destOrd="0" presId="urn:microsoft.com/office/officeart/2005/8/layout/vList2"/>
    <dgm:cxn modelId="{7DCF80B5-EA8D-4E10-96E2-F0CF550FA8D7}" type="presOf" srcId="{5462403A-BD7F-4D16-B972-95787D8D8D20}" destId="{07554FE5-E4E2-45D6-AC03-FD388542B5F0}" srcOrd="0" destOrd="0" presId="urn:microsoft.com/office/officeart/2005/8/layout/vList2"/>
    <dgm:cxn modelId="{439CAEBF-835E-4F35-B32C-74DCC9282301}" type="presOf" srcId="{0B7294AF-DDD6-4D04-AF08-04C9E8A79ABA}" destId="{A6F5D995-2449-4E31-9475-45197028FB95}" srcOrd="0" destOrd="0" presId="urn:microsoft.com/office/officeart/2005/8/layout/vList2"/>
    <dgm:cxn modelId="{611541E4-BB7F-4973-8CC3-C6BEE94A2680}" srcId="{930F1DC7-633F-4C9C-A692-01B92184A44D}" destId="{5462403A-BD7F-4D16-B972-95787D8D8D20}" srcOrd="0" destOrd="0" parTransId="{CAB9B0D2-FD58-42BA-9945-F565FE9568CD}" sibTransId="{880872FD-C8BC-4DA2-99A4-87F80A767DAD}"/>
    <dgm:cxn modelId="{E2CCBAE8-2B73-4473-A8FE-8C79B5417B6B}" type="presOf" srcId="{CB266332-C470-4565-ADB2-DA64FA9135F2}" destId="{C0F28D4C-B177-49D4-8402-A74345D35333}" srcOrd="0" destOrd="0" presId="urn:microsoft.com/office/officeart/2005/8/layout/vList2"/>
    <dgm:cxn modelId="{0BD596FB-9844-4B4A-BCD7-A0BCD4FD4F65}" type="presOf" srcId="{F4760587-3FC8-4681-BC3E-002D965B3BA7}" destId="{5138DFE6-9122-4BE6-B02C-ED91A51B69A4}" srcOrd="0" destOrd="0" presId="urn:microsoft.com/office/officeart/2005/8/layout/vList2"/>
    <dgm:cxn modelId="{125639FF-C927-48DB-A3B8-EEF053EC89D2}" srcId="{CB266332-C470-4565-ADB2-DA64FA9135F2}" destId="{77431CB2-E54A-401E-A639-F59D21338643}" srcOrd="4" destOrd="0" parTransId="{DAB51A57-F859-4601-A701-39F485C140A1}" sibTransId="{3BA72251-906A-46B4-AD4B-921DA1C078BF}"/>
    <dgm:cxn modelId="{4C1F862C-E6D4-4C9D-B72A-259D63F58E58}" type="presParOf" srcId="{C0F28D4C-B177-49D4-8402-A74345D35333}" destId="{7D68C2A8-2AB6-43A4-B044-48B19EDFCA93}" srcOrd="0" destOrd="0" presId="urn:microsoft.com/office/officeart/2005/8/layout/vList2"/>
    <dgm:cxn modelId="{740DC383-64AB-4784-BD94-88C5F9E1A96A}" type="presParOf" srcId="{C0F28D4C-B177-49D4-8402-A74345D35333}" destId="{CA36D500-ECE6-4482-949E-673AAD72CBCC}" srcOrd="1" destOrd="0" presId="urn:microsoft.com/office/officeart/2005/8/layout/vList2"/>
    <dgm:cxn modelId="{CD5873DF-7788-4D7F-84D2-1286BD243AA6}" type="presParOf" srcId="{C0F28D4C-B177-49D4-8402-A74345D35333}" destId="{A6F5D995-2449-4E31-9475-45197028FB95}" srcOrd="2" destOrd="0" presId="urn:microsoft.com/office/officeart/2005/8/layout/vList2"/>
    <dgm:cxn modelId="{D633DC6A-0505-4DCD-941A-EC7356305CA3}" type="presParOf" srcId="{C0F28D4C-B177-49D4-8402-A74345D35333}" destId="{AF160390-2471-4DD6-BB4D-B9DEE22F54A9}" srcOrd="3" destOrd="0" presId="urn:microsoft.com/office/officeart/2005/8/layout/vList2"/>
    <dgm:cxn modelId="{8D6ADA14-9C1F-4C2A-87A2-3AF19D9D73B5}" type="presParOf" srcId="{C0F28D4C-B177-49D4-8402-A74345D35333}" destId="{9568DF30-573E-4B21-BAEA-AE09F7109400}" srcOrd="4" destOrd="0" presId="urn:microsoft.com/office/officeart/2005/8/layout/vList2"/>
    <dgm:cxn modelId="{BADB2CA7-9983-443A-8EDF-D03161B9B1D5}" type="presParOf" srcId="{C0F28D4C-B177-49D4-8402-A74345D35333}" destId="{07554FE5-E4E2-45D6-AC03-FD388542B5F0}" srcOrd="5" destOrd="0" presId="urn:microsoft.com/office/officeart/2005/8/layout/vList2"/>
    <dgm:cxn modelId="{A4EA89D9-9018-40AA-84CE-66BBABF90B28}" type="presParOf" srcId="{C0F28D4C-B177-49D4-8402-A74345D35333}" destId="{9CFBBCFF-AB6D-4BF6-850B-8585BA16B44B}" srcOrd="6" destOrd="0" presId="urn:microsoft.com/office/officeart/2005/8/layout/vList2"/>
    <dgm:cxn modelId="{4EC0B772-788F-4C92-A2D3-E643EB8F7340}" type="presParOf" srcId="{C0F28D4C-B177-49D4-8402-A74345D35333}" destId="{F9B6C34C-1A63-4871-BA25-93797D709BA8}" srcOrd="7" destOrd="0" presId="urn:microsoft.com/office/officeart/2005/8/layout/vList2"/>
    <dgm:cxn modelId="{6ECE2B36-0AA3-4B87-970C-A8C3E3183471}" type="presParOf" srcId="{C0F28D4C-B177-49D4-8402-A74345D35333}" destId="{D042F230-8281-4CC0-9152-B463C6E8E167}" srcOrd="8" destOrd="0" presId="urn:microsoft.com/office/officeart/2005/8/layout/vList2"/>
    <dgm:cxn modelId="{EA9490D5-8B72-4EDC-93FF-1185A7680633}" type="presParOf" srcId="{C0F28D4C-B177-49D4-8402-A74345D35333}" destId="{5138DFE6-9122-4BE6-B02C-ED91A51B69A4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A6F7B1D-6C7D-4A71-8060-2FDBA4D89148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B91B6AB-F86B-40EF-AFBB-16A75FA30251}">
      <dgm:prSet phldrT="[Testo]"/>
      <dgm:spPr/>
      <dgm:t>
        <a:bodyPr/>
        <a:lstStyle/>
        <a:p>
          <a:r>
            <a:rPr lang="it-IT" dirty="0"/>
            <a:t>Dev</a:t>
          </a:r>
        </a:p>
      </dgm:t>
    </dgm:pt>
    <dgm:pt modelId="{CC69172F-714D-4E37-A4FC-C84CFB34D006}" type="parTrans" cxnId="{8986C6BE-53A5-431E-BD8A-C817BD477AB7}">
      <dgm:prSet/>
      <dgm:spPr/>
      <dgm:t>
        <a:bodyPr/>
        <a:lstStyle/>
        <a:p>
          <a:endParaRPr lang="it-IT"/>
        </a:p>
      </dgm:t>
    </dgm:pt>
    <dgm:pt modelId="{E362EDE7-44F2-4452-9C90-2518C6970CF5}" type="sibTrans" cxnId="{8986C6BE-53A5-431E-BD8A-C817BD477AB7}">
      <dgm:prSet/>
      <dgm:spPr/>
      <dgm:t>
        <a:bodyPr/>
        <a:lstStyle/>
        <a:p>
          <a:endParaRPr lang="it-IT"/>
        </a:p>
      </dgm:t>
    </dgm:pt>
    <dgm:pt modelId="{5ACEF798-8524-4402-91BC-21315A32FA81}">
      <dgm:prSet phldrT="[Testo]"/>
      <dgm:spPr/>
      <dgm:t>
        <a:bodyPr/>
        <a:lstStyle/>
        <a:p>
          <a:r>
            <a:rPr lang="it-IT" dirty="0"/>
            <a:t>Progettata per testare e apprendere come funziona Vault.</a:t>
          </a:r>
        </a:p>
      </dgm:t>
    </dgm:pt>
    <dgm:pt modelId="{221F2CA2-09D7-4283-9DD1-7647B71371BD}" type="parTrans" cxnId="{62DA6319-0235-4EB1-B39B-696AAF16EDAD}">
      <dgm:prSet/>
      <dgm:spPr/>
      <dgm:t>
        <a:bodyPr/>
        <a:lstStyle/>
        <a:p>
          <a:endParaRPr lang="it-IT"/>
        </a:p>
      </dgm:t>
    </dgm:pt>
    <dgm:pt modelId="{2EB75397-3B0A-431B-9733-FEDF319EA080}" type="sibTrans" cxnId="{62DA6319-0235-4EB1-B39B-696AAF16EDAD}">
      <dgm:prSet/>
      <dgm:spPr/>
      <dgm:t>
        <a:bodyPr/>
        <a:lstStyle/>
        <a:p>
          <a:endParaRPr lang="it-IT"/>
        </a:p>
      </dgm:t>
    </dgm:pt>
    <dgm:pt modelId="{56496D3F-B1A4-4F62-97F7-5A7721076EDE}">
      <dgm:prSet phldrT="[Testo]"/>
      <dgm:spPr/>
      <dgm:t>
        <a:bodyPr/>
        <a:lstStyle/>
        <a:p>
          <a:r>
            <a:rPr lang="it-IT" dirty="0"/>
            <a:t>All'avvio, Vault genera un token di root preconfigurato, eliminando la necessità di un processo di inizializzazione manuale.</a:t>
          </a:r>
        </a:p>
      </dgm:t>
    </dgm:pt>
    <dgm:pt modelId="{50DAC09B-C6E7-4A8E-A4CF-558F3C283561}" type="parTrans" cxnId="{59249AB3-DA41-4A83-94E9-CB08F592536B}">
      <dgm:prSet/>
      <dgm:spPr/>
      <dgm:t>
        <a:bodyPr/>
        <a:lstStyle/>
        <a:p>
          <a:endParaRPr lang="it-IT"/>
        </a:p>
      </dgm:t>
    </dgm:pt>
    <dgm:pt modelId="{4072ADF8-B5FC-4939-8621-746E1E23A1D4}" type="sibTrans" cxnId="{59249AB3-DA41-4A83-94E9-CB08F592536B}">
      <dgm:prSet/>
      <dgm:spPr/>
      <dgm:t>
        <a:bodyPr/>
        <a:lstStyle/>
        <a:p>
          <a:endParaRPr lang="it-IT"/>
        </a:p>
      </dgm:t>
    </dgm:pt>
    <dgm:pt modelId="{0750A597-11E8-469A-AEA6-8C7C2069217B}">
      <dgm:prSet phldrT="[Testo]"/>
      <dgm:spPr/>
      <dgm:t>
        <a:bodyPr/>
        <a:lstStyle/>
        <a:p>
          <a:r>
            <a:rPr lang="it-IT" dirty="0"/>
            <a:t>Vault non utilizza HTTPS, ma la comunicazione avviene in chiaro su HTTP.</a:t>
          </a:r>
        </a:p>
      </dgm:t>
    </dgm:pt>
    <dgm:pt modelId="{221A5463-46CC-4DB7-A66B-D20440C645C4}" type="parTrans" cxnId="{920C63CC-829F-40C2-9360-BA07C5E4D8C6}">
      <dgm:prSet/>
      <dgm:spPr/>
      <dgm:t>
        <a:bodyPr/>
        <a:lstStyle/>
        <a:p>
          <a:endParaRPr lang="it-IT"/>
        </a:p>
      </dgm:t>
    </dgm:pt>
    <dgm:pt modelId="{901A1B74-E66B-4607-9A19-717A89B2B127}" type="sibTrans" cxnId="{920C63CC-829F-40C2-9360-BA07C5E4D8C6}">
      <dgm:prSet/>
      <dgm:spPr/>
      <dgm:t>
        <a:bodyPr/>
        <a:lstStyle/>
        <a:p>
          <a:endParaRPr lang="it-IT"/>
        </a:p>
      </dgm:t>
    </dgm:pt>
    <dgm:pt modelId="{1A8FF6C8-D8E8-4361-8875-632143753433}">
      <dgm:prSet phldrT="[Testo]"/>
      <dgm:spPr/>
      <dgm:t>
        <a:bodyPr/>
        <a:lstStyle/>
        <a:p>
          <a:r>
            <a:rPr lang="it-IT" dirty="0"/>
            <a:t>Molto semplice da configurare e avviare</a:t>
          </a:r>
        </a:p>
      </dgm:t>
    </dgm:pt>
    <dgm:pt modelId="{15EBEB94-D4F3-4854-95D7-2DF632560279}" type="parTrans" cxnId="{B808042E-C529-4FA2-B925-A75E4712AD46}">
      <dgm:prSet/>
      <dgm:spPr/>
      <dgm:t>
        <a:bodyPr/>
        <a:lstStyle/>
        <a:p>
          <a:endParaRPr lang="it-IT"/>
        </a:p>
      </dgm:t>
    </dgm:pt>
    <dgm:pt modelId="{72FC9C4E-2F31-4809-9AFB-DEAB5F43E26C}" type="sibTrans" cxnId="{B808042E-C529-4FA2-B925-A75E4712AD46}">
      <dgm:prSet/>
      <dgm:spPr/>
      <dgm:t>
        <a:bodyPr/>
        <a:lstStyle/>
        <a:p>
          <a:endParaRPr lang="it-IT"/>
        </a:p>
      </dgm:t>
    </dgm:pt>
    <dgm:pt modelId="{5C5310CD-4B29-4F29-B2F5-E33E22F33DED}" type="pres">
      <dgm:prSet presAssocID="{BA6F7B1D-6C7D-4A71-8060-2FDBA4D89148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0BFA5C1-4596-4D55-8D2D-7C849C454D43}" type="pres">
      <dgm:prSet presAssocID="{BA6F7B1D-6C7D-4A71-8060-2FDBA4D89148}" presName="matrix" presStyleCnt="0"/>
      <dgm:spPr/>
    </dgm:pt>
    <dgm:pt modelId="{AA3393A4-96FF-4F7E-8C5F-B434F02C3382}" type="pres">
      <dgm:prSet presAssocID="{BA6F7B1D-6C7D-4A71-8060-2FDBA4D89148}" presName="tile1" presStyleLbl="node1" presStyleIdx="0" presStyleCnt="4"/>
      <dgm:spPr/>
    </dgm:pt>
    <dgm:pt modelId="{B8FD08FE-F836-45D5-835D-EEB0BC491E54}" type="pres">
      <dgm:prSet presAssocID="{BA6F7B1D-6C7D-4A71-8060-2FDBA4D89148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698118F-CC62-4076-ACB3-72EEA2D72CD4}" type="pres">
      <dgm:prSet presAssocID="{BA6F7B1D-6C7D-4A71-8060-2FDBA4D89148}" presName="tile2" presStyleLbl="node1" presStyleIdx="1" presStyleCnt="4"/>
      <dgm:spPr/>
    </dgm:pt>
    <dgm:pt modelId="{86EF40F2-5E8B-4B01-99BC-126D93865EF4}" type="pres">
      <dgm:prSet presAssocID="{BA6F7B1D-6C7D-4A71-8060-2FDBA4D89148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B2FAD5F-54BA-43F5-9447-5C1FEDBFAD04}" type="pres">
      <dgm:prSet presAssocID="{BA6F7B1D-6C7D-4A71-8060-2FDBA4D89148}" presName="tile3" presStyleLbl="node1" presStyleIdx="2" presStyleCnt="4"/>
      <dgm:spPr/>
    </dgm:pt>
    <dgm:pt modelId="{1A0EF516-E2C7-424B-9F38-4E0F1C0CF5C8}" type="pres">
      <dgm:prSet presAssocID="{BA6F7B1D-6C7D-4A71-8060-2FDBA4D89148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12D8AF33-FC42-4B64-A8A1-51B6B8212EC5}" type="pres">
      <dgm:prSet presAssocID="{BA6F7B1D-6C7D-4A71-8060-2FDBA4D89148}" presName="tile4" presStyleLbl="node1" presStyleIdx="3" presStyleCnt="4"/>
      <dgm:spPr/>
    </dgm:pt>
    <dgm:pt modelId="{F57FFF67-4ED9-43E4-9477-C7EFC113B472}" type="pres">
      <dgm:prSet presAssocID="{BA6F7B1D-6C7D-4A71-8060-2FDBA4D89148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BF1A1B0A-4353-4AC2-A52B-060C44F23999}" type="pres">
      <dgm:prSet presAssocID="{BA6F7B1D-6C7D-4A71-8060-2FDBA4D89148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813ED505-328C-4FA3-9D09-D6D9D95394C9}" type="presOf" srcId="{1A8FF6C8-D8E8-4361-8875-632143753433}" destId="{12D8AF33-FC42-4B64-A8A1-51B6B8212EC5}" srcOrd="0" destOrd="0" presId="urn:microsoft.com/office/officeart/2005/8/layout/matrix1"/>
    <dgm:cxn modelId="{62DA6319-0235-4EB1-B39B-696AAF16EDAD}" srcId="{FB91B6AB-F86B-40EF-AFBB-16A75FA30251}" destId="{5ACEF798-8524-4402-91BC-21315A32FA81}" srcOrd="0" destOrd="0" parTransId="{221F2CA2-09D7-4283-9DD1-7647B71371BD}" sibTransId="{2EB75397-3B0A-431B-9733-FEDF319EA080}"/>
    <dgm:cxn modelId="{B275581D-DC18-42BA-8A27-CC5DE54EFF6E}" type="presOf" srcId="{0750A597-11E8-469A-AEA6-8C7C2069217B}" destId="{EB2FAD5F-54BA-43F5-9447-5C1FEDBFAD04}" srcOrd="0" destOrd="0" presId="urn:microsoft.com/office/officeart/2005/8/layout/matrix1"/>
    <dgm:cxn modelId="{B808042E-C529-4FA2-B925-A75E4712AD46}" srcId="{FB91B6AB-F86B-40EF-AFBB-16A75FA30251}" destId="{1A8FF6C8-D8E8-4361-8875-632143753433}" srcOrd="3" destOrd="0" parTransId="{15EBEB94-D4F3-4854-95D7-2DF632560279}" sibTransId="{72FC9C4E-2F31-4809-9AFB-DEAB5F43E26C}"/>
    <dgm:cxn modelId="{4BD54D38-F8FD-4570-8EA8-4E33ECC57311}" type="presOf" srcId="{FB91B6AB-F86B-40EF-AFBB-16A75FA30251}" destId="{BF1A1B0A-4353-4AC2-A52B-060C44F23999}" srcOrd="0" destOrd="0" presId="urn:microsoft.com/office/officeart/2005/8/layout/matrix1"/>
    <dgm:cxn modelId="{C2AAC654-BB1C-45D4-BD42-0C12710DAB3C}" type="presOf" srcId="{0750A597-11E8-469A-AEA6-8C7C2069217B}" destId="{1A0EF516-E2C7-424B-9F38-4E0F1C0CF5C8}" srcOrd="1" destOrd="0" presId="urn:microsoft.com/office/officeart/2005/8/layout/matrix1"/>
    <dgm:cxn modelId="{CF145A87-9792-498D-A860-23193D9ABB28}" type="presOf" srcId="{56496D3F-B1A4-4F62-97F7-5A7721076EDE}" destId="{86EF40F2-5E8B-4B01-99BC-126D93865EF4}" srcOrd="1" destOrd="0" presId="urn:microsoft.com/office/officeart/2005/8/layout/matrix1"/>
    <dgm:cxn modelId="{28740F96-D9B0-4376-97AA-0765B7F3D9C4}" type="presOf" srcId="{5ACEF798-8524-4402-91BC-21315A32FA81}" destId="{B8FD08FE-F836-45D5-835D-EEB0BC491E54}" srcOrd="1" destOrd="0" presId="urn:microsoft.com/office/officeart/2005/8/layout/matrix1"/>
    <dgm:cxn modelId="{93C9A39F-F330-448B-A538-FFADBDCE08AC}" type="presOf" srcId="{5ACEF798-8524-4402-91BC-21315A32FA81}" destId="{AA3393A4-96FF-4F7E-8C5F-B434F02C3382}" srcOrd="0" destOrd="0" presId="urn:microsoft.com/office/officeart/2005/8/layout/matrix1"/>
    <dgm:cxn modelId="{59249AB3-DA41-4A83-94E9-CB08F592536B}" srcId="{FB91B6AB-F86B-40EF-AFBB-16A75FA30251}" destId="{56496D3F-B1A4-4F62-97F7-5A7721076EDE}" srcOrd="1" destOrd="0" parTransId="{50DAC09B-C6E7-4A8E-A4CF-558F3C283561}" sibTransId="{4072ADF8-B5FC-4939-8621-746E1E23A1D4}"/>
    <dgm:cxn modelId="{8986C6BE-53A5-431E-BD8A-C817BD477AB7}" srcId="{BA6F7B1D-6C7D-4A71-8060-2FDBA4D89148}" destId="{FB91B6AB-F86B-40EF-AFBB-16A75FA30251}" srcOrd="0" destOrd="0" parTransId="{CC69172F-714D-4E37-A4FC-C84CFB34D006}" sibTransId="{E362EDE7-44F2-4452-9C90-2518C6970CF5}"/>
    <dgm:cxn modelId="{920C63CC-829F-40C2-9360-BA07C5E4D8C6}" srcId="{FB91B6AB-F86B-40EF-AFBB-16A75FA30251}" destId="{0750A597-11E8-469A-AEA6-8C7C2069217B}" srcOrd="2" destOrd="0" parTransId="{221A5463-46CC-4DB7-A66B-D20440C645C4}" sibTransId="{901A1B74-E66B-4607-9A19-717A89B2B127}"/>
    <dgm:cxn modelId="{D63590D0-DFB2-4D4E-AC0C-7DAB35A63162}" type="presOf" srcId="{BA6F7B1D-6C7D-4A71-8060-2FDBA4D89148}" destId="{5C5310CD-4B29-4F29-B2F5-E33E22F33DED}" srcOrd="0" destOrd="0" presId="urn:microsoft.com/office/officeart/2005/8/layout/matrix1"/>
    <dgm:cxn modelId="{419608D5-670E-4DBE-B859-D0E0AC5C9974}" type="presOf" srcId="{1A8FF6C8-D8E8-4361-8875-632143753433}" destId="{F57FFF67-4ED9-43E4-9477-C7EFC113B472}" srcOrd="1" destOrd="0" presId="urn:microsoft.com/office/officeart/2005/8/layout/matrix1"/>
    <dgm:cxn modelId="{259C97DA-1401-460D-BA65-770D4D4E855B}" type="presOf" srcId="{56496D3F-B1A4-4F62-97F7-5A7721076EDE}" destId="{3698118F-CC62-4076-ACB3-72EEA2D72CD4}" srcOrd="0" destOrd="0" presId="urn:microsoft.com/office/officeart/2005/8/layout/matrix1"/>
    <dgm:cxn modelId="{992A340F-0149-4C13-8CDE-CA4042E06BEA}" type="presParOf" srcId="{5C5310CD-4B29-4F29-B2F5-E33E22F33DED}" destId="{40BFA5C1-4596-4D55-8D2D-7C849C454D43}" srcOrd="0" destOrd="0" presId="urn:microsoft.com/office/officeart/2005/8/layout/matrix1"/>
    <dgm:cxn modelId="{542BEC70-642C-46F6-A473-B48BD8508E14}" type="presParOf" srcId="{40BFA5C1-4596-4D55-8D2D-7C849C454D43}" destId="{AA3393A4-96FF-4F7E-8C5F-B434F02C3382}" srcOrd="0" destOrd="0" presId="urn:microsoft.com/office/officeart/2005/8/layout/matrix1"/>
    <dgm:cxn modelId="{6CB233CB-9307-4C38-B7EF-8188F57E53AA}" type="presParOf" srcId="{40BFA5C1-4596-4D55-8D2D-7C849C454D43}" destId="{B8FD08FE-F836-45D5-835D-EEB0BC491E54}" srcOrd="1" destOrd="0" presId="urn:microsoft.com/office/officeart/2005/8/layout/matrix1"/>
    <dgm:cxn modelId="{86EE328E-5D1F-491A-9BD4-581E6B7B4B2F}" type="presParOf" srcId="{40BFA5C1-4596-4D55-8D2D-7C849C454D43}" destId="{3698118F-CC62-4076-ACB3-72EEA2D72CD4}" srcOrd="2" destOrd="0" presId="urn:microsoft.com/office/officeart/2005/8/layout/matrix1"/>
    <dgm:cxn modelId="{4AFD901A-034C-4A7D-9869-D329C0D0DF96}" type="presParOf" srcId="{40BFA5C1-4596-4D55-8D2D-7C849C454D43}" destId="{86EF40F2-5E8B-4B01-99BC-126D93865EF4}" srcOrd="3" destOrd="0" presId="urn:microsoft.com/office/officeart/2005/8/layout/matrix1"/>
    <dgm:cxn modelId="{E767E430-F066-4217-B190-B2D89B031F50}" type="presParOf" srcId="{40BFA5C1-4596-4D55-8D2D-7C849C454D43}" destId="{EB2FAD5F-54BA-43F5-9447-5C1FEDBFAD04}" srcOrd="4" destOrd="0" presId="urn:microsoft.com/office/officeart/2005/8/layout/matrix1"/>
    <dgm:cxn modelId="{DC347E3C-4A1E-4D81-A899-5074926C7271}" type="presParOf" srcId="{40BFA5C1-4596-4D55-8D2D-7C849C454D43}" destId="{1A0EF516-E2C7-424B-9F38-4E0F1C0CF5C8}" srcOrd="5" destOrd="0" presId="urn:microsoft.com/office/officeart/2005/8/layout/matrix1"/>
    <dgm:cxn modelId="{C7D25871-6D77-438E-BAD6-B5EDAF2A1EE1}" type="presParOf" srcId="{40BFA5C1-4596-4D55-8D2D-7C849C454D43}" destId="{12D8AF33-FC42-4B64-A8A1-51B6B8212EC5}" srcOrd="6" destOrd="0" presId="urn:microsoft.com/office/officeart/2005/8/layout/matrix1"/>
    <dgm:cxn modelId="{37775FED-4836-43CA-8207-0D6DCB0082FF}" type="presParOf" srcId="{40BFA5C1-4596-4D55-8D2D-7C849C454D43}" destId="{F57FFF67-4ED9-43E4-9477-C7EFC113B472}" srcOrd="7" destOrd="0" presId="urn:microsoft.com/office/officeart/2005/8/layout/matrix1"/>
    <dgm:cxn modelId="{905B0692-830F-462B-A4F3-0850BB53151E}" type="presParOf" srcId="{5C5310CD-4B29-4F29-B2F5-E33E22F33DED}" destId="{BF1A1B0A-4353-4AC2-A52B-060C44F23999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6F7B1D-6C7D-4A71-8060-2FDBA4D89148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B91B6AB-F86B-40EF-AFBB-16A75FA30251}">
      <dgm:prSet phldrT="[Testo]"/>
      <dgm:spPr/>
      <dgm:t>
        <a:bodyPr/>
        <a:lstStyle/>
        <a:p>
          <a:r>
            <a:rPr lang="it-IT" dirty="0"/>
            <a:t>Production</a:t>
          </a:r>
        </a:p>
      </dgm:t>
    </dgm:pt>
    <dgm:pt modelId="{CC69172F-714D-4E37-A4FC-C84CFB34D006}" type="parTrans" cxnId="{8986C6BE-53A5-431E-BD8A-C817BD477AB7}">
      <dgm:prSet/>
      <dgm:spPr/>
      <dgm:t>
        <a:bodyPr/>
        <a:lstStyle/>
        <a:p>
          <a:endParaRPr lang="it-IT"/>
        </a:p>
      </dgm:t>
    </dgm:pt>
    <dgm:pt modelId="{E362EDE7-44F2-4452-9C90-2518C6970CF5}" type="sibTrans" cxnId="{8986C6BE-53A5-431E-BD8A-C817BD477AB7}">
      <dgm:prSet/>
      <dgm:spPr/>
      <dgm:t>
        <a:bodyPr/>
        <a:lstStyle/>
        <a:p>
          <a:endParaRPr lang="it-IT"/>
        </a:p>
      </dgm:t>
    </dgm:pt>
    <dgm:pt modelId="{5ACEF798-8524-4402-91BC-21315A32FA81}">
      <dgm:prSet phldrT="[Testo]"/>
      <dgm:spPr/>
      <dgm:t>
        <a:bodyPr/>
        <a:lstStyle/>
        <a:p>
          <a:r>
            <a:rPr lang="it-IT" dirty="0"/>
            <a:t>Progettata per ambienti reali e offre tutte le funzionalità di sicurezza, scalabilità e persistenza necessarie.</a:t>
          </a:r>
        </a:p>
      </dgm:t>
    </dgm:pt>
    <dgm:pt modelId="{221F2CA2-09D7-4283-9DD1-7647B71371BD}" type="parTrans" cxnId="{62DA6319-0235-4EB1-B39B-696AAF16EDAD}">
      <dgm:prSet/>
      <dgm:spPr/>
      <dgm:t>
        <a:bodyPr/>
        <a:lstStyle/>
        <a:p>
          <a:endParaRPr lang="it-IT"/>
        </a:p>
      </dgm:t>
    </dgm:pt>
    <dgm:pt modelId="{2EB75397-3B0A-431B-9733-FEDF319EA080}" type="sibTrans" cxnId="{62DA6319-0235-4EB1-B39B-696AAF16EDAD}">
      <dgm:prSet/>
      <dgm:spPr/>
      <dgm:t>
        <a:bodyPr/>
        <a:lstStyle/>
        <a:p>
          <a:endParaRPr lang="it-IT"/>
        </a:p>
      </dgm:t>
    </dgm:pt>
    <dgm:pt modelId="{56496D3F-B1A4-4F62-97F7-5A7721076EDE}">
      <dgm:prSet phldrT="[Testo]"/>
      <dgm:spPr/>
      <dgm:t>
        <a:bodyPr/>
        <a:lstStyle/>
        <a:p>
          <a:r>
            <a:rPr lang="it-IT" dirty="0"/>
            <a:t>Configurazione personalizzata con un file .</a:t>
          </a:r>
          <a:r>
            <a:rPr lang="it-IT" dirty="0" err="1"/>
            <a:t>hcl</a:t>
          </a:r>
          <a:r>
            <a:rPr lang="it-IT" dirty="0"/>
            <a:t> per definire </a:t>
          </a:r>
          <a:r>
            <a:rPr lang="it-IT" dirty="0" err="1"/>
            <a:t>backend</a:t>
          </a:r>
          <a:r>
            <a:rPr lang="it-IT" dirty="0"/>
            <a:t> di archiviazione e interfaccia di rete.</a:t>
          </a:r>
        </a:p>
      </dgm:t>
    </dgm:pt>
    <dgm:pt modelId="{50DAC09B-C6E7-4A8E-A4CF-558F3C283561}" type="parTrans" cxnId="{59249AB3-DA41-4A83-94E9-CB08F592536B}">
      <dgm:prSet/>
      <dgm:spPr/>
      <dgm:t>
        <a:bodyPr/>
        <a:lstStyle/>
        <a:p>
          <a:endParaRPr lang="it-IT"/>
        </a:p>
      </dgm:t>
    </dgm:pt>
    <dgm:pt modelId="{4072ADF8-B5FC-4939-8621-746E1E23A1D4}" type="sibTrans" cxnId="{59249AB3-DA41-4A83-94E9-CB08F592536B}">
      <dgm:prSet/>
      <dgm:spPr/>
      <dgm:t>
        <a:bodyPr/>
        <a:lstStyle/>
        <a:p>
          <a:endParaRPr lang="it-IT"/>
        </a:p>
      </dgm:t>
    </dgm:pt>
    <dgm:pt modelId="{0750A597-11E8-469A-AEA6-8C7C2069217B}">
      <dgm:prSet phldrT="[Testo]"/>
      <dgm:spPr/>
      <dgm:t>
        <a:bodyPr/>
        <a:lstStyle/>
        <a:p>
          <a:r>
            <a:rPr lang="it-IT" dirty="0"/>
            <a:t>Richiede HTTPS per proteggere le comunicazioni.</a:t>
          </a:r>
        </a:p>
      </dgm:t>
    </dgm:pt>
    <dgm:pt modelId="{221A5463-46CC-4DB7-A66B-D20440C645C4}" type="parTrans" cxnId="{920C63CC-829F-40C2-9360-BA07C5E4D8C6}">
      <dgm:prSet/>
      <dgm:spPr/>
      <dgm:t>
        <a:bodyPr/>
        <a:lstStyle/>
        <a:p>
          <a:endParaRPr lang="it-IT"/>
        </a:p>
      </dgm:t>
    </dgm:pt>
    <dgm:pt modelId="{901A1B74-E66B-4607-9A19-717A89B2B127}" type="sibTrans" cxnId="{920C63CC-829F-40C2-9360-BA07C5E4D8C6}">
      <dgm:prSet/>
      <dgm:spPr/>
      <dgm:t>
        <a:bodyPr/>
        <a:lstStyle/>
        <a:p>
          <a:endParaRPr lang="it-IT"/>
        </a:p>
      </dgm:t>
    </dgm:pt>
    <dgm:pt modelId="{1A8FF6C8-D8E8-4361-8875-632143753433}">
      <dgm:prSet phldrT="[Testo]"/>
      <dgm:spPr/>
      <dgm:t>
        <a:bodyPr/>
        <a:lstStyle/>
        <a:p>
          <a:r>
            <a:rPr lang="it-IT" dirty="0"/>
            <a:t>Deve essere inizializzato manualmente per generare le chiavi di sblocco e il token di root, per poi eseguire ogni volta l’</a:t>
          </a:r>
          <a:r>
            <a:rPr lang="it-IT" dirty="0" err="1"/>
            <a:t>unseal</a:t>
          </a:r>
          <a:r>
            <a:rPr lang="it-IT" dirty="0"/>
            <a:t>.  </a:t>
          </a:r>
        </a:p>
      </dgm:t>
    </dgm:pt>
    <dgm:pt modelId="{15EBEB94-D4F3-4854-95D7-2DF632560279}" type="parTrans" cxnId="{B808042E-C529-4FA2-B925-A75E4712AD46}">
      <dgm:prSet/>
      <dgm:spPr/>
      <dgm:t>
        <a:bodyPr/>
        <a:lstStyle/>
        <a:p>
          <a:endParaRPr lang="it-IT"/>
        </a:p>
      </dgm:t>
    </dgm:pt>
    <dgm:pt modelId="{72FC9C4E-2F31-4809-9AFB-DEAB5F43E26C}" type="sibTrans" cxnId="{B808042E-C529-4FA2-B925-A75E4712AD46}">
      <dgm:prSet/>
      <dgm:spPr/>
      <dgm:t>
        <a:bodyPr/>
        <a:lstStyle/>
        <a:p>
          <a:endParaRPr lang="it-IT"/>
        </a:p>
      </dgm:t>
    </dgm:pt>
    <dgm:pt modelId="{5C5310CD-4B29-4F29-B2F5-E33E22F33DED}" type="pres">
      <dgm:prSet presAssocID="{BA6F7B1D-6C7D-4A71-8060-2FDBA4D89148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0BFA5C1-4596-4D55-8D2D-7C849C454D43}" type="pres">
      <dgm:prSet presAssocID="{BA6F7B1D-6C7D-4A71-8060-2FDBA4D89148}" presName="matrix" presStyleCnt="0"/>
      <dgm:spPr/>
    </dgm:pt>
    <dgm:pt modelId="{AA3393A4-96FF-4F7E-8C5F-B434F02C3382}" type="pres">
      <dgm:prSet presAssocID="{BA6F7B1D-6C7D-4A71-8060-2FDBA4D89148}" presName="tile1" presStyleLbl="node1" presStyleIdx="0" presStyleCnt="4"/>
      <dgm:spPr/>
    </dgm:pt>
    <dgm:pt modelId="{B8FD08FE-F836-45D5-835D-EEB0BC491E54}" type="pres">
      <dgm:prSet presAssocID="{BA6F7B1D-6C7D-4A71-8060-2FDBA4D89148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698118F-CC62-4076-ACB3-72EEA2D72CD4}" type="pres">
      <dgm:prSet presAssocID="{BA6F7B1D-6C7D-4A71-8060-2FDBA4D89148}" presName="tile2" presStyleLbl="node1" presStyleIdx="1" presStyleCnt="4"/>
      <dgm:spPr/>
    </dgm:pt>
    <dgm:pt modelId="{86EF40F2-5E8B-4B01-99BC-126D93865EF4}" type="pres">
      <dgm:prSet presAssocID="{BA6F7B1D-6C7D-4A71-8060-2FDBA4D89148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B2FAD5F-54BA-43F5-9447-5C1FEDBFAD04}" type="pres">
      <dgm:prSet presAssocID="{BA6F7B1D-6C7D-4A71-8060-2FDBA4D89148}" presName="tile3" presStyleLbl="node1" presStyleIdx="2" presStyleCnt="4"/>
      <dgm:spPr/>
    </dgm:pt>
    <dgm:pt modelId="{1A0EF516-E2C7-424B-9F38-4E0F1C0CF5C8}" type="pres">
      <dgm:prSet presAssocID="{BA6F7B1D-6C7D-4A71-8060-2FDBA4D89148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12D8AF33-FC42-4B64-A8A1-51B6B8212EC5}" type="pres">
      <dgm:prSet presAssocID="{BA6F7B1D-6C7D-4A71-8060-2FDBA4D89148}" presName="tile4" presStyleLbl="node1" presStyleIdx="3" presStyleCnt="4"/>
      <dgm:spPr/>
    </dgm:pt>
    <dgm:pt modelId="{F57FFF67-4ED9-43E4-9477-C7EFC113B472}" type="pres">
      <dgm:prSet presAssocID="{BA6F7B1D-6C7D-4A71-8060-2FDBA4D89148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BF1A1B0A-4353-4AC2-A52B-060C44F23999}" type="pres">
      <dgm:prSet presAssocID="{BA6F7B1D-6C7D-4A71-8060-2FDBA4D89148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813ED505-328C-4FA3-9D09-D6D9D95394C9}" type="presOf" srcId="{1A8FF6C8-D8E8-4361-8875-632143753433}" destId="{12D8AF33-FC42-4B64-A8A1-51B6B8212EC5}" srcOrd="0" destOrd="0" presId="urn:microsoft.com/office/officeart/2005/8/layout/matrix1"/>
    <dgm:cxn modelId="{62DA6319-0235-4EB1-B39B-696AAF16EDAD}" srcId="{FB91B6AB-F86B-40EF-AFBB-16A75FA30251}" destId="{5ACEF798-8524-4402-91BC-21315A32FA81}" srcOrd="0" destOrd="0" parTransId="{221F2CA2-09D7-4283-9DD1-7647B71371BD}" sibTransId="{2EB75397-3B0A-431B-9733-FEDF319EA080}"/>
    <dgm:cxn modelId="{B275581D-DC18-42BA-8A27-CC5DE54EFF6E}" type="presOf" srcId="{0750A597-11E8-469A-AEA6-8C7C2069217B}" destId="{EB2FAD5F-54BA-43F5-9447-5C1FEDBFAD04}" srcOrd="0" destOrd="0" presId="urn:microsoft.com/office/officeart/2005/8/layout/matrix1"/>
    <dgm:cxn modelId="{B808042E-C529-4FA2-B925-A75E4712AD46}" srcId="{FB91B6AB-F86B-40EF-AFBB-16A75FA30251}" destId="{1A8FF6C8-D8E8-4361-8875-632143753433}" srcOrd="3" destOrd="0" parTransId="{15EBEB94-D4F3-4854-95D7-2DF632560279}" sibTransId="{72FC9C4E-2F31-4809-9AFB-DEAB5F43E26C}"/>
    <dgm:cxn modelId="{4BD54D38-F8FD-4570-8EA8-4E33ECC57311}" type="presOf" srcId="{FB91B6AB-F86B-40EF-AFBB-16A75FA30251}" destId="{BF1A1B0A-4353-4AC2-A52B-060C44F23999}" srcOrd="0" destOrd="0" presId="urn:microsoft.com/office/officeart/2005/8/layout/matrix1"/>
    <dgm:cxn modelId="{C2AAC654-BB1C-45D4-BD42-0C12710DAB3C}" type="presOf" srcId="{0750A597-11E8-469A-AEA6-8C7C2069217B}" destId="{1A0EF516-E2C7-424B-9F38-4E0F1C0CF5C8}" srcOrd="1" destOrd="0" presId="urn:microsoft.com/office/officeart/2005/8/layout/matrix1"/>
    <dgm:cxn modelId="{CF145A87-9792-498D-A860-23193D9ABB28}" type="presOf" srcId="{56496D3F-B1A4-4F62-97F7-5A7721076EDE}" destId="{86EF40F2-5E8B-4B01-99BC-126D93865EF4}" srcOrd="1" destOrd="0" presId="urn:microsoft.com/office/officeart/2005/8/layout/matrix1"/>
    <dgm:cxn modelId="{28740F96-D9B0-4376-97AA-0765B7F3D9C4}" type="presOf" srcId="{5ACEF798-8524-4402-91BC-21315A32FA81}" destId="{B8FD08FE-F836-45D5-835D-EEB0BC491E54}" srcOrd="1" destOrd="0" presId="urn:microsoft.com/office/officeart/2005/8/layout/matrix1"/>
    <dgm:cxn modelId="{93C9A39F-F330-448B-A538-FFADBDCE08AC}" type="presOf" srcId="{5ACEF798-8524-4402-91BC-21315A32FA81}" destId="{AA3393A4-96FF-4F7E-8C5F-B434F02C3382}" srcOrd="0" destOrd="0" presId="urn:microsoft.com/office/officeart/2005/8/layout/matrix1"/>
    <dgm:cxn modelId="{59249AB3-DA41-4A83-94E9-CB08F592536B}" srcId="{FB91B6AB-F86B-40EF-AFBB-16A75FA30251}" destId="{56496D3F-B1A4-4F62-97F7-5A7721076EDE}" srcOrd="1" destOrd="0" parTransId="{50DAC09B-C6E7-4A8E-A4CF-558F3C283561}" sibTransId="{4072ADF8-B5FC-4939-8621-746E1E23A1D4}"/>
    <dgm:cxn modelId="{8986C6BE-53A5-431E-BD8A-C817BD477AB7}" srcId="{BA6F7B1D-6C7D-4A71-8060-2FDBA4D89148}" destId="{FB91B6AB-F86B-40EF-AFBB-16A75FA30251}" srcOrd="0" destOrd="0" parTransId="{CC69172F-714D-4E37-A4FC-C84CFB34D006}" sibTransId="{E362EDE7-44F2-4452-9C90-2518C6970CF5}"/>
    <dgm:cxn modelId="{920C63CC-829F-40C2-9360-BA07C5E4D8C6}" srcId="{FB91B6AB-F86B-40EF-AFBB-16A75FA30251}" destId="{0750A597-11E8-469A-AEA6-8C7C2069217B}" srcOrd="2" destOrd="0" parTransId="{221A5463-46CC-4DB7-A66B-D20440C645C4}" sibTransId="{901A1B74-E66B-4607-9A19-717A89B2B127}"/>
    <dgm:cxn modelId="{D63590D0-DFB2-4D4E-AC0C-7DAB35A63162}" type="presOf" srcId="{BA6F7B1D-6C7D-4A71-8060-2FDBA4D89148}" destId="{5C5310CD-4B29-4F29-B2F5-E33E22F33DED}" srcOrd="0" destOrd="0" presId="urn:microsoft.com/office/officeart/2005/8/layout/matrix1"/>
    <dgm:cxn modelId="{419608D5-670E-4DBE-B859-D0E0AC5C9974}" type="presOf" srcId="{1A8FF6C8-D8E8-4361-8875-632143753433}" destId="{F57FFF67-4ED9-43E4-9477-C7EFC113B472}" srcOrd="1" destOrd="0" presId="urn:microsoft.com/office/officeart/2005/8/layout/matrix1"/>
    <dgm:cxn modelId="{259C97DA-1401-460D-BA65-770D4D4E855B}" type="presOf" srcId="{56496D3F-B1A4-4F62-97F7-5A7721076EDE}" destId="{3698118F-CC62-4076-ACB3-72EEA2D72CD4}" srcOrd="0" destOrd="0" presId="urn:microsoft.com/office/officeart/2005/8/layout/matrix1"/>
    <dgm:cxn modelId="{992A340F-0149-4C13-8CDE-CA4042E06BEA}" type="presParOf" srcId="{5C5310CD-4B29-4F29-B2F5-E33E22F33DED}" destId="{40BFA5C1-4596-4D55-8D2D-7C849C454D43}" srcOrd="0" destOrd="0" presId="urn:microsoft.com/office/officeart/2005/8/layout/matrix1"/>
    <dgm:cxn modelId="{542BEC70-642C-46F6-A473-B48BD8508E14}" type="presParOf" srcId="{40BFA5C1-4596-4D55-8D2D-7C849C454D43}" destId="{AA3393A4-96FF-4F7E-8C5F-B434F02C3382}" srcOrd="0" destOrd="0" presId="urn:microsoft.com/office/officeart/2005/8/layout/matrix1"/>
    <dgm:cxn modelId="{6CB233CB-9307-4C38-B7EF-8188F57E53AA}" type="presParOf" srcId="{40BFA5C1-4596-4D55-8D2D-7C849C454D43}" destId="{B8FD08FE-F836-45D5-835D-EEB0BC491E54}" srcOrd="1" destOrd="0" presId="urn:microsoft.com/office/officeart/2005/8/layout/matrix1"/>
    <dgm:cxn modelId="{86EE328E-5D1F-491A-9BD4-581E6B7B4B2F}" type="presParOf" srcId="{40BFA5C1-4596-4D55-8D2D-7C849C454D43}" destId="{3698118F-CC62-4076-ACB3-72EEA2D72CD4}" srcOrd="2" destOrd="0" presId="urn:microsoft.com/office/officeart/2005/8/layout/matrix1"/>
    <dgm:cxn modelId="{4AFD901A-034C-4A7D-9869-D329C0D0DF96}" type="presParOf" srcId="{40BFA5C1-4596-4D55-8D2D-7C849C454D43}" destId="{86EF40F2-5E8B-4B01-99BC-126D93865EF4}" srcOrd="3" destOrd="0" presId="urn:microsoft.com/office/officeart/2005/8/layout/matrix1"/>
    <dgm:cxn modelId="{E767E430-F066-4217-B190-B2D89B031F50}" type="presParOf" srcId="{40BFA5C1-4596-4D55-8D2D-7C849C454D43}" destId="{EB2FAD5F-54BA-43F5-9447-5C1FEDBFAD04}" srcOrd="4" destOrd="0" presId="urn:microsoft.com/office/officeart/2005/8/layout/matrix1"/>
    <dgm:cxn modelId="{DC347E3C-4A1E-4D81-A899-5074926C7271}" type="presParOf" srcId="{40BFA5C1-4596-4D55-8D2D-7C849C454D43}" destId="{1A0EF516-E2C7-424B-9F38-4E0F1C0CF5C8}" srcOrd="5" destOrd="0" presId="urn:microsoft.com/office/officeart/2005/8/layout/matrix1"/>
    <dgm:cxn modelId="{C7D25871-6D77-438E-BAD6-B5EDAF2A1EE1}" type="presParOf" srcId="{40BFA5C1-4596-4D55-8D2D-7C849C454D43}" destId="{12D8AF33-FC42-4B64-A8A1-51B6B8212EC5}" srcOrd="6" destOrd="0" presId="urn:microsoft.com/office/officeart/2005/8/layout/matrix1"/>
    <dgm:cxn modelId="{37775FED-4836-43CA-8207-0D6DCB0082FF}" type="presParOf" srcId="{40BFA5C1-4596-4D55-8D2D-7C849C454D43}" destId="{F57FFF67-4ED9-43E4-9477-C7EFC113B472}" srcOrd="7" destOrd="0" presId="urn:microsoft.com/office/officeart/2005/8/layout/matrix1"/>
    <dgm:cxn modelId="{905B0692-830F-462B-A4F3-0850BB53151E}" type="presParOf" srcId="{5C5310CD-4B29-4F29-B2F5-E33E22F33DED}" destId="{BF1A1B0A-4353-4AC2-A52B-060C44F23999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53C1729-4BAC-49E8-B009-74D9C705F724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1EE6F75-F24E-4BDC-B4E3-AC30CC3BDDB7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dirty="0" err="1"/>
            <a:t>url</a:t>
          </a:r>
          <a:r>
            <a:rPr lang="it-IT" b="1" dirty="0"/>
            <a:t>="</a:t>
          </a:r>
          <a:r>
            <a:rPr lang="it-IT" b="1" dirty="0" err="1"/>
            <a:t>ldap</a:t>
          </a:r>
          <a:r>
            <a:rPr lang="it-IT" b="1" dirty="0"/>
            <a:t>://localhost:389"</a:t>
          </a:r>
        </a:p>
      </dgm:t>
    </dgm:pt>
    <dgm:pt modelId="{D5C7EC5A-CE10-430A-B59F-97169833F959}" type="parTrans" cxnId="{82835C90-FD19-4A73-9C13-68A14D1804FE}">
      <dgm:prSet/>
      <dgm:spPr/>
      <dgm:t>
        <a:bodyPr/>
        <a:lstStyle/>
        <a:p>
          <a:endParaRPr lang="it-IT"/>
        </a:p>
      </dgm:t>
    </dgm:pt>
    <dgm:pt modelId="{9DF099AF-7155-4FA3-8DD1-F15145AD621C}" type="sibTrans" cxnId="{82835C90-FD19-4A73-9C13-68A14D1804FE}">
      <dgm:prSet/>
      <dgm:spPr/>
      <dgm:t>
        <a:bodyPr/>
        <a:lstStyle/>
        <a:p>
          <a:endParaRPr lang="it-IT"/>
        </a:p>
      </dgm:t>
    </dgm:pt>
    <dgm:pt modelId="{1862057D-0C29-4608-A9DB-4D2A00ED7BA9}">
      <dgm:prSet phldrT="[Testo]"/>
      <dgm:spPr/>
      <dgm:t>
        <a:bodyPr/>
        <a:lstStyle/>
        <a:p>
          <a:pPr>
            <a:buNone/>
          </a:pPr>
          <a:r>
            <a:rPr lang="it-IT" dirty="0"/>
            <a:t>Definisce l'URL del server LDAP a cui Vault si connetterà per l'autenticazione.</a:t>
          </a:r>
        </a:p>
      </dgm:t>
    </dgm:pt>
    <dgm:pt modelId="{CA30A324-4ABD-4637-B58A-48138B8A3449}" type="parTrans" cxnId="{2AD23F28-2705-484C-870D-3E82A707B38A}">
      <dgm:prSet/>
      <dgm:spPr/>
      <dgm:t>
        <a:bodyPr/>
        <a:lstStyle/>
        <a:p>
          <a:endParaRPr lang="it-IT"/>
        </a:p>
      </dgm:t>
    </dgm:pt>
    <dgm:pt modelId="{F4984435-4761-4718-97A9-9ADF78715A46}" type="sibTrans" cxnId="{2AD23F28-2705-484C-870D-3E82A707B38A}">
      <dgm:prSet/>
      <dgm:spPr/>
      <dgm:t>
        <a:bodyPr/>
        <a:lstStyle/>
        <a:p>
          <a:endParaRPr lang="it-IT"/>
        </a:p>
      </dgm:t>
    </dgm:pt>
    <dgm:pt modelId="{13AD25CC-14CF-40DA-8ECE-FEA5601DF342}">
      <dgm:prSet phldrT="[Testo]"/>
      <dgm:spPr>
        <a:solidFill>
          <a:srgbClr val="6EB39B"/>
        </a:solidFill>
      </dgm:spPr>
      <dgm:t>
        <a:bodyPr/>
        <a:lstStyle/>
        <a:p>
          <a:r>
            <a:rPr lang="fr-FR" b="1" dirty="0" err="1"/>
            <a:t>binddn</a:t>
          </a:r>
          <a:r>
            <a:rPr lang="fr-FR" b="1" dirty="0"/>
            <a:t>="</a:t>
          </a:r>
          <a:r>
            <a:rPr lang="fr-FR" b="1" dirty="0" err="1"/>
            <a:t>uid</a:t>
          </a:r>
          <a:r>
            <a:rPr lang="fr-FR" b="1" dirty="0"/>
            <a:t>=admin1,ou=</a:t>
          </a:r>
          <a:r>
            <a:rPr lang="fr-FR" b="1" dirty="0" err="1"/>
            <a:t>users,dc</a:t>
          </a:r>
          <a:r>
            <a:rPr lang="fr-FR" b="1" dirty="0"/>
            <a:t>=</a:t>
          </a:r>
          <a:r>
            <a:rPr lang="fr-FR" b="1" dirty="0" err="1"/>
            <a:t>example,dc</a:t>
          </a:r>
          <a:r>
            <a:rPr lang="fr-FR" b="1" dirty="0"/>
            <a:t>=com"</a:t>
          </a:r>
          <a:endParaRPr lang="it-IT" b="1" dirty="0"/>
        </a:p>
      </dgm:t>
    </dgm:pt>
    <dgm:pt modelId="{9D150DFD-6365-4309-8A0F-76117B122D74}" type="parTrans" cxnId="{9E3BCD2F-0805-4D52-A09E-8FFEDFD0CFB6}">
      <dgm:prSet/>
      <dgm:spPr/>
      <dgm:t>
        <a:bodyPr/>
        <a:lstStyle/>
        <a:p>
          <a:endParaRPr lang="it-IT"/>
        </a:p>
      </dgm:t>
    </dgm:pt>
    <dgm:pt modelId="{BD32856A-94B2-4699-9735-1235DEFE7804}" type="sibTrans" cxnId="{9E3BCD2F-0805-4D52-A09E-8FFEDFD0CFB6}">
      <dgm:prSet/>
      <dgm:spPr/>
      <dgm:t>
        <a:bodyPr/>
        <a:lstStyle/>
        <a:p>
          <a:endParaRPr lang="it-IT"/>
        </a:p>
      </dgm:t>
    </dgm:pt>
    <dgm:pt modelId="{94D72579-F18D-4A04-8053-96A469F47457}">
      <dgm:prSet phldrT="[Testo]"/>
      <dgm:spPr/>
      <dgm:t>
        <a:bodyPr/>
        <a:lstStyle/>
        <a:p>
          <a:pPr>
            <a:buNone/>
          </a:pPr>
          <a:r>
            <a:rPr lang="it-IT" dirty="0"/>
            <a:t>È il "</a:t>
          </a:r>
          <a:r>
            <a:rPr lang="it-IT" dirty="0" err="1"/>
            <a:t>Distinguished</a:t>
          </a:r>
          <a:r>
            <a:rPr lang="it-IT" dirty="0"/>
            <a:t> Name" (DN) dell'utente che Vault usa per connettersi al</a:t>
          </a:r>
        </a:p>
      </dgm:t>
    </dgm:pt>
    <dgm:pt modelId="{B5FF5D32-921C-47BE-B102-32678DA8C3CD}" type="parTrans" cxnId="{A31B595A-6678-456F-AFF6-73C9555602E1}">
      <dgm:prSet/>
      <dgm:spPr/>
      <dgm:t>
        <a:bodyPr/>
        <a:lstStyle/>
        <a:p>
          <a:endParaRPr lang="it-IT"/>
        </a:p>
      </dgm:t>
    </dgm:pt>
    <dgm:pt modelId="{EBA972D3-C95B-458D-81EC-E0F41342B91E}" type="sibTrans" cxnId="{A31B595A-6678-456F-AFF6-73C9555602E1}">
      <dgm:prSet/>
      <dgm:spPr/>
      <dgm:t>
        <a:bodyPr/>
        <a:lstStyle/>
        <a:p>
          <a:endParaRPr lang="it-IT"/>
        </a:p>
      </dgm:t>
    </dgm:pt>
    <dgm:pt modelId="{EDBBC6B4-BDFB-4AB5-83CA-BE5EAED91416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dirty="0" err="1"/>
            <a:t>bindpass</a:t>
          </a:r>
          <a:r>
            <a:rPr lang="it-IT" b="1" dirty="0"/>
            <a:t>="admin"</a:t>
          </a:r>
        </a:p>
      </dgm:t>
    </dgm:pt>
    <dgm:pt modelId="{BD996DC4-B709-4F52-B400-BE701BBDA236}" type="parTrans" cxnId="{8462E47B-B890-4F8F-80B1-76C7B34DC061}">
      <dgm:prSet/>
      <dgm:spPr/>
      <dgm:t>
        <a:bodyPr/>
        <a:lstStyle/>
        <a:p>
          <a:endParaRPr lang="it-IT"/>
        </a:p>
      </dgm:t>
    </dgm:pt>
    <dgm:pt modelId="{696E50EB-086D-4313-935F-9CACD951078F}" type="sibTrans" cxnId="{8462E47B-B890-4F8F-80B1-76C7B34DC061}">
      <dgm:prSet/>
      <dgm:spPr/>
      <dgm:t>
        <a:bodyPr/>
        <a:lstStyle/>
        <a:p>
          <a:endParaRPr lang="it-IT"/>
        </a:p>
      </dgm:t>
    </dgm:pt>
    <dgm:pt modelId="{35ABA13E-1766-42E2-A6BC-4E906BE15B80}">
      <dgm:prSet phldrT="[Testo]"/>
      <dgm:spPr/>
      <dgm:t>
        <a:bodyPr/>
        <a:lstStyle/>
        <a:p>
          <a:pPr>
            <a:buNone/>
          </a:pPr>
          <a:r>
            <a:rPr lang="it-IT" dirty="0"/>
            <a:t>È la password associata al </a:t>
          </a:r>
          <a:r>
            <a:rPr lang="it-IT" dirty="0" err="1"/>
            <a:t>binddn</a:t>
          </a:r>
          <a:r>
            <a:rPr lang="it-IT" dirty="0"/>
            <a:t>.</a:t>
          </a:r>
        </a:p>
      </dgm:t>
    </dgm:pt>
    <dgm:pt modelId="{694EDAA4-7EC6-4E42-B313-52DECCB44777}" type="parTrans" cxnId="{F75C3FFA-7497-49AF-9901-78EC44A6CF3F}">
      <dgm:prSet/>
      <dgm:spPr/>
      <dgm:t>
        <a:bodyPr/>
        <a:lstStyle/>
        <a:p>
          <a:endParaRPr lang="it-IT"/>
        </a:p>
      </dgm:t>
    </dgm:pt>
    <dgm:pt modelId="{9ECB9995-B48C-4D98-ACDF-F459AF652883}" type="sibTrans" cxnId="{F75C3FFA-7497-49AF-9901-78EC44A6CF3F}">
      <dgm:prSet/>
      <dgm:spPr/>
      <dgm:t>
        <a:bodyPr/>
        <a:lstStyle/>
        <a:p>
          <a:endParaRPr lang="it-IT"/>
        </a:p>
      </dgm:t>
    </dgm:pt>
    <dgm:pt modelId="{F06A7B12-D21D-4BF0-9837-6129EFC7D5CE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dirty="0" err="1"/>
            <a:t>userdn</a:t>
          </a:r>
          <a:r>
            <a:rPr lang="it-IT" b="1" dirty="0"/>
            <a:t>="ou=</a:t>
          </a:r>
          <a:r>
            <a:rPr lang="it-IT" b="1" dirty="0" err="1"/>
            <a:t>users,dc</a:t>
          </a:r>
          <a:r>
            <a:rPr lang="it-IT" b="1" dirty="0"/>
            <a:t>=</a:t>
          </a:r>
          <a:r>
            <a:rPr lang="it-IT" b="1" dirty="0" err="1"/>
            <a:t>example,dc</a:t>
          </a:r>
          <a:r>
            <a:rPr lang="it-IT" b="1" dirty="0"/>
            <a:t>=</a:t>
          </a:r>
          <a:r>
            <a:rPr lang="it-IT" b="1" dirty="0" err="1"/>
            <a:t>com</a:t>
          </a:r>
          <a:r>
            <a:rPr lang="it-IT" b="1" dirty="0"/>
            <a:t>"</a:t>
          </a:r>
        </a:p>
      </dgm:t>
    </dgm:pt>
    <dgm:pt modelId="{011E52D9-7E0D-431C-9C5F-51C6DC86DEE2}" type="parTrans" cxnId="{DFC90B03-29D7-49E6-A003-715E745079EB}">
      <dgm:prSet/>
      <dgm:spPr/>
      <dgm:t>
        <a:bodyPr/>
        <a:lstStyle/>
        <a:p>
          <a:endParaRPr lang="it-IT"/>
        </a:p>
      </dgm:t>
    </dgm:pt>
    <dgm:pt modelId="{F5C9B674-EDA7-4EF4-866C-30F791A03251}" type="sibTrans" cxnId="{DFC90B03-29D7-49E6-A003-715E745079EB}">
      <dgm:prSet/>
      <dgm:spPr/>
      <dgm:t>
        <a:bodyPr/>
        <a:lstStyle/>
        <a:p>
          <a:endParaRPr lang="it-IT"/>
        </a:p>
      </dgm:t>
    </dgm:pt>
    <dgm:pt modelId="{ECD27CC6-A152-4AF0-88E8-E32E17A25443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dirty="0" err="1"/>
            <a:t>userattr</a:t>
          </a:r>
          <a:r>
            <a:rPr lang="it-IT" b="1" dirty="0"/>
            <a:t>="</a:t>
          </a:r>
          <a:r>
            <a:rPr lang="it-IT" b="1" dirty="0" err="1"/>
            <a:t>uid</a:t>
          </a:r>
          <a:r>
            <a:rPr lang="it-IT" b="1" dirty="0"/>
            <a:t>"</a:t>
          </a:r>
        </a:p>
      </dgm:t>
    </dgm:pt>
    <dgm:pt modelId="{41447006-A615-499E-898A-7E1A259298D6}" type="parTrans" cxnId="{EBEB6153-19CA-40FE-842C-F3301621C047}">
      <dgm:prSet/>
      <dgm:spPr/>
      <dgm:t>
        <a:bodyPr/>
        <a:lstStyle/>
        <a:p>
          <a:endParaRPr lang="it-IT"/>
        </a:p>
      </dgm:t>
    </dgm:pt>
    <dgm:pt modelId="{96FBF7A4-AFFF-4B9A-9468-B40552CD882F}" type="sibTrans" cxnId="{EBEB6153-19CA-40FE-842C-F3301621C047}">
      <dgm:prSet/>
      <dgm:spPr/>
      <dgm:t>
        <a:bodyPr/>
        <a:lstStyle/>
        <a:p>
          <a:endParaRPr lang="it-IT"/>
        </a:p>
      </dgm:t>
    </dgm:pt>
    <dgm:pt modelId="{AC858B09-B7A8-4299-9C33-DB523AAA78A0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dirty="0" err="1"/>
            <a:t>userfilter</a:t>
          </a:r>
          <a:r>
            <a:rPr lang="it-IT" b="1" dirty="0"/>
            <a:t>="({{.</a:t>
          </a:r>
          <a:r>
            <a:rPr lang="it-IT" b="1" dirty="0" err="1"/>
            <a:t>UserAttr</a:t>
          </a:r>
          <a:r>
            <a:rPr lang="it-IT" b="1" dirty="0"/>
            <a:t>}}={{.Username}})"</a:t>
          </a:r>
        </a:p>
      </dgm:t>
    </dgm:pt>
    <dgm:pt modelId="{E430A631-1C65-4935-AE0E-B981DB44C699}" type="parTrans" cxnId="{1B4835E5-0364-47E5-9DEF-0C71D24810D8}">
      <dgm:prSet/>
      <dgm:spPr/>
      <dgm:t>
        <a:bodyPr/>
        <a:lstStyle/>
        <a:p>
          <a:endParaRPr lang="it-IT"/>
        </a:p>
      </dgm:t>
    </dgm:pt>
    <dgm:pt modelId="{1710CF06-AD9B-436E-85D4-C83693875CB4}" type="sibTrans" cxnId="{1B4835E5-0364-47E5-9DEF-0C71D24810D8}">
      <dgm:prSet/>
      <dgm:spPr/>
      <dgm:t>
        <a:bodyPr/>
        <a:lstStyle/>
        <a:p>
          <a:endParaRPr lang="it-IT"/>
        </a:p>
      </dgm:t>
    </dgm:pt>
    <dgm:pt modelId="{54D250A9-9ACA-4804-8451-4333A8454D23}">
      <dgm:prSet phldrT="[Testo]"/>
      <dgm:spPr>
        <a:solidFill>
          <a:srgbClr val="6EB39B"/>
        </a:solidFill>
      </dgm:spPr>
      <dgm:t>
        <a:bodyPr/>
        <a:lstStyle/>
        <a:p>
          <a:r>
            <a:rPr lang="fr-FR" b="1" dirty="0" err="1"/>
            <a:t>groupdn</a:t>
          </a:r>
          <a:r>
            <a:rPr lang="fr-FR" b="1" dirty="0"/>
            <a:t>="ou=</a:t>
          </a:r>
          <a:r>
            <a:rPr lang="fr-FR" b="1" dirty="0" err="1"/>
            <a:t>groups,dc</a:t>
          </a:r>
          <a:r>
            <a:rPr lang="fr-FR" b="1" dirty="0"/>
            <a:t>=</a:t>
          </a:r>
          <a:r>
            <a:rPr lang="fr-FR" b="1" dirty="0" err="1"/>
            <a:t>example,dc</a:t>
          </a:r>
          <a:r>
            <a:rPr lang="fr-FR" b="1" dirty="0"/>
            <a:t>=com"</a:t>
          </a:r>
          <a:endParaRPr lang="it-IT" b="1" dirty="0"/>
        </a:p>
      </dgm:t>
    </dgm:pt>
    <dgm:pt modelId="{969E1615-686D-422F-911B-42D3890E20A8}" type="parTrans" cxnId="{7194B49B-DA25-417C-8505-5EAC8FFA7952}">
      <dgm:prSet/>
      <dgm:spPr/>
      <dgm:t>
        <a:bodyPr/>
        <a:lstStyle/>
        <a:p>
          <a:endParaRPr lang="it-IT"/>
        </a:p>
      </dgm:t>
    </dgm:pt>
    <dgm:pt modelId="{77BD5496-C440-4E99-8DAB-D362D13A9BD9}" type="sibTrans" cxnId="{7194B49B-DA25-417C-8505-5EAC8FFA7952}">
      <dgm:prSet/>
      <dgm:spPr/>
      <dgm:t>
        <a:bodyPr/>
        <a:lstStyle/>
        <a:p>
          <a:endParaRPr lang="it-IT"/>
        </a:p>
      </dgm:t>
    </dgm:pt>
    <dgm:pt modelId="{8DD5563B-CA45-4EDF-B0B2-C34A4706831F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dirty="0" err="1"/>
            <a:t>groupfilter</a:t>
          </a:r>
          <a:r>
            <a:rPr lang="it-IT" b="1" dirty="0"/>
            <a:t>="(</a:t>
          </a:r>
          <a:r>
            <a:rPr lang="it-IT" b="1" dirty="0" err="1"/>
            <a:t>member</a:t>
          </a:r>
          <a:r>
            <a:rPr lang="it-IT" b="1" dirty="0"/>
            <a:t>={{.</a:t>
          </a:r>
          <a:r>
            <a:rPr lang="it-IT" b="1" dirty="0" err="1"/>
            <a:t>UserDN</a:t>
          </a:r>
          <a:r>
            <a:rPr lang="it-IT" b="1" dirty="0"/>
            <a:t>}})"</a:t>
          </a:r>
        </a:p>
      </dgm:t>
    </dgm:pt>
    <dgm:pt modelId="{030415B7-6332-45DE-AF6F-0CF1C2ECD449}" type="parTrans" cxnId="{8BA732FA-43B8-4277-9C49-DFFB77E7EF41}">
      <dgm:prSet/>
      <dgm:spPr/>
      <dgm:t>
        <a:bodyPr/>
        <a:lstStyle/>
        <a:p>
          <a:endParaRPr lang="it-IT"/>
        </a:p>
      </dgm:t>
    </dgm:pt>
    <dgm:pt modelId="{9381802A-6693-48EC-9C1A-9FF6F3573E53}" type="sibTrans" cxnId="{8BA732FA-43B8-4277-9C49-DFFB77E7EF41}">
      <dgm:prSet/>
      <dgm:spPr/>
      <dgm:t>
        <a:bodyPr/>
        <a:lstStyle/>
        <a:p>
          <a:endParaRPr lang="it-IT"/>
        </a:p>
      </dgm:t>
    </dgm:pt>
    <dgm:pt modelId="{ECE85521-77C0-4E2F-943A-C144A83C75E3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dirty="0" err="1"/>
            <a:t>insecure_tls</a:t>
          </a:r>
          <a:r>
            <a:rPr lang="it-IT" b="1" dirty="0"/>
            <a:t>=true</a:t>
          </a:r>
        </a:p>
      </dgm:t>
    </dgm:pt>
    <dgm:pt modelId="{60AC11F8-9ACF-4D29-B1F9-44D092E02D6E}" type="parTrans" cxnId="{97286C9D-E5AA-460E-97EC-3E89F9CFE36C}">
      <dgm:prSet/>
      <dgm:spPr/>
      <dgm:t>
        <a:bodyPr/>
        <a:lstStyle/>
        <a:p>
          <a:endParaRPr lang="it-IT"/>
        </a:p>
      </dgm:t>
    </dgm:pt>
    <dgm:pt modelId="{6F6BD4A2-1454-4AFD-B3BB-19FE8EDD2492}" type="sibTrans" cxnId="{97286C9D-E5AA-460E-97EC-3E89F9CFE36C}">
      <dgm:prSet/>
      <dgm:spPr/>
      <dgm:t>
        <a:bodyPr/>
        <a:lstStyle/>
        <a:p>
          <a:endParaRPr lang="it-IT"/>
        </a:p>
      </dgm:t>
    </dgm:pt>
    <dgm:pt modelId="{25B62D4F-7A6D-4C6B-8F45-D558A33DA58F}">
      <dgm:prSet phldrT="[Testo]"/>
      <dgm:spPr>
        <a:solidFill>
          <a:srgbClr val="6EB39B"/>
        </a:solidFill>
      </dgm:spPr>
      <dgm:t>
        <a:bodyPr/>
        <a:lstStyle/>
        <a:p>
          <a:r>
            <a:rPr lang="it-IT" b="1" dirty="0" err="1"/>
            <a:t>groupattr</a:t>
          </a:r>
          <a:r>
            <a:rPr lang="it-IT" b="1" dirty="0"/>
            <a:t>="</a:t>
          </a:r>
          <a:r>
            <a:rPr lang="it-IT" b="1" dirty="0" err="1"/>
            <a:t>cn</a:t>
          </a:r>
          <a:r>
            <a:rPr lang="it-IT" b="1" dirty="0"/>
            <a:t>"</a:t>
          </a:r>
        </a:p>
      </dgm:t>
    </dgm:pt>
    <dgm:pt modelId="{6E631E9B-C960-4EA4-83E9-9B23728D0251}" type="parTrans" cxnId="{BC10913E-C083-44D1-BA85-103067E32AC9}">
      <dgm:prSet/>
      <dgm:spPr/>
      <dgm:t>
        <a:bodyPr/>
        <a:lstStyle/>
        <a:p>
          <a:endParaRPr lang="it-IT"/>
        </a:p>
      </dgm:t>
    </dgm:pt>
    <dgm:pt modelId="{21ACF723-96F7-417C-A998-BC909BDDADCA}" type="sibTrans" cxnId="{BC10913E-C083-44D1-BA85-103067E32AC9}">
      <dgm:prSet/>
      <dgm:spPr/>
      <dgm:t>
        <a:bodyPr/>
        <a:lstStyle/>
        <a:p>
          <a:endParaRPr lang="it-IT"/>
        </a:p>
      </dgm:t>
    </dgm:pt>
    <dgm:pt modelId="{C022BD6E-E9FE-4EA5-ACDB-90AD19DF8CBA}">
      <dgm:prSet phldrT="[Testo]"/>
      <dgm:spPr/>
      <dgm:t>
        <a:bodyPr/>
        <a:lstStyle/>
        <a:p>
          <a:pPr>
            <a:buNone/>
          </a:pPr>
          <a:r>
            <a:rPr lang="it-IT" dirty="0"/>
            <a:t>Specifica il DN di base dove Vault cercherà gli utenti nel server LDAP.</a:t>
          </a:r>
        </a:p>
      </dgm:t>
    </dgm:pt>
    <dgm:pt modelId="{199CE918-328A-4E55-9820-F7A5A5B69EBC}" type="parTrans" cxnId="{EF78570E-6078-469D-8BBC-A63492709985}">
      <dgm:prSet/>
      <dgm:spPr/>
      <dgm:t>
        <a:bodyPr/>
        <a:lstStyle/>
        <a:p>
          <a:endParaRPr lang="it-IT"/>
        </a:p>
      </dgm:t>
    </dgm:pt>
    <dgm:pt modelId="{A0F361FB-C786-498E-A918-C5CAA3291400}" type="sibTrans" cxnId="{EF78570E-6078-469D-8BBC-A63492709985}">
      <dgm:prSet/>
      <dgm:spPr/>
      <dgm:t>
        <a:bodyPr/>
        <a:lstStyle/>
        <a:p>
          <a:endParaRPr lang="it-IT"/>
        </a:p>
      </dgm:t>
    </dgm:pt>
    <dgm:pt modelId="{DAF85F98-3E36-4C59-9A43-F3A1504F1568}">
      <dgm:prSet phldrT="[Testo]"/>
      <dgm:spPr/>
      <dgm:t>
        <a:bodyPr/>
        <a:lstStyle/>
        <a:p>
          <a:pPr>
            <a:buNone/>
          </a:pPr>
          <a:r>
            <a:rPr lang="it-IT" dirty="0"/>
            <a:t>Definisce quale attributo deve essere usato per identificare l'utente LDAP.</a:t>
          </a:r>
        </a:p>
      </dgm:t>
    </dgm:pt>
    <dgm:pt modelId="{F0EEB347-E936-4A79-A19C-045E9C075121}" type="parTrans" cxnId="{F7F290FF-3250-4F52-B172-36BBA072283E}">
      <dgm:prSet/>
      <dgm:spPr/>
      <dgm:t>
        <a:bodyPr/>
        <a:lstStyle/>
        <a:p>
          <a:endParaRPr lang="it-IT"/>
        </a:p>
      </dgm:t>
    </dgm:pt>
    <dgm:pt modelId="{F6F3F7EB-7730-4307-9DA7-D0554F7DCC91}" type="sibTrans" cxnId="{F7F290FF-3250-4F52-B172-36BBA072283E}">
      <dgm:prSet/>
      <dgm:spPr/>
      <dgm:t>
        <a:bodyPr/>
        <a:lstStyle/>
        <a:p>
          <a:endParaRPr lang="it-IT"/>
        </a:p>
      </dgm:t>
    </dgm:pt>
    <dgm:pt modelId="{4E2FF7BB-8A92-451C-94E8-FBE25CE16F0E}">
      <dgm:prSet phldrT="[Testo]"/>
      <dgm:spPr/>
      <dgm:t>
        <a:bodyPr/>
        <a:lstStyle/>
        <a:p>
          <a:pPr>
            <a:buNone/>
          </a:pPr>
          <a:r>
            <a:rPr lang="it-IT" dirty="0"/>
            <a:t>È un filtro LDAP che specifica come trovare un utente nel database LDAP. </a:t>
          </a:r>
        </a:p>
      </dgm:t>
    </dgm:pt>
    <dgm:pt modelId="{24C15A13-CACF-4476-8767-98817D916CEB}" type="parTrans" cxnId="{FCBA4F27-474C-4A13-BDEB-8551ED0ADD8C}">
      <dgm:prSet/>
      <dgm:spPr/>
      <dgm:t>
        <a:bodyPr/>
        <a:lstStyle/>
        <a:p>
          <a:endParaRPr lang="it-IT"/>
        </a:p>
      </dgm:t>
    </dgm:pt>
    <dgm:pt modelId="{464741A2-0FD2-48AF-B4B5-A8394EE15BAE}" type="sibTrans" cxnId="{FCBA4F27-474C-4A13-BDEB-8551ED0ADD8C}">
      <dgm:prSet/>
      <dgm:spPr/>
      <dgm:t>
        <a:bodyPr/>
        <a:lstStyle/>
        <a:p>
          <a:endParaRPr lang="it-IT"/>
        </a:p>
      </dgm:t>
    </dgm:pt>
    <dgm:pt modelId="{807472D0-9BEE-480E-B363-F6EBCCFDBA17}">
      <dgm:prSet phldrT="[Testo]"/>
      <dgm:spPr/>
      <dgm:t>
        <a:bodyPr/>
        <a:lstStyle/>
        <a:p>
          <a:pPr>
            <a:buNone/>
          </a:pPr>
          <a:r>
            <a:rPr lang="it-IT" dirty="0"/>
            <a:t>È un filtro LDAP che determina come trovare i gruppi a cui un utente appartiene.</a:t>
          </a:r>
        </a:p>
      </dgm:t>
    </dgm:pt>
    <dgm:pt modelId="{72CAECB1-CD87-4676-9BE9-85BA0D44EAF2}" type="parTrans" cxnId="{9E352339-281C-46D7-AD5D-01D7D2456271}">
      <dgm:prSet/>
      <dgm:spPr/>
      <dgm:t>
        <a:bodyPr/>
        <a:lstStyle/>
        <a:p>
          <a:endParaRPr lang="it-IT"/>
        </a:p>
      </dgm:t>
    </dgm:pt>
    <dgm:pt modelId="{C1FD458D-CC93-42B7-921F-6795D6F4CCCA}" type="sibTrans" cxnId="{9E352339-281C-46D7-AD5D-01D7D2456271}">
      <dgm:prSet/>
      <dgm:spPr/>
      <dgm:t>
        <a:bodyPr/>
        <a:lstStyle/>
        <a:p>
          <a:endParaRPr lang="it-IT"/>
        </a:p>
      </dgm:t>
    </dgm:pt>
    <dgm:pt modelId="{4BBF7396-3CC3-427F-9376-99DDCD932260}">
      <dgm:prSet phldrT="[Testo]"/>
      <dgm:spPr/>
      <dgm:t>
        <a:bodyPr/>
        <a:lstStyle/>
        <a:p>
          <a:pPr>
            <a:buNone/>
          </a:pPr>
          <a:r>
            <a:rPr lang="it-IT" dirty="0"/>
            <a:t>Specifica quale attributo del gruppo LDAP deve essere usato come identificatore del gruppo.</a:t>
          </a:r>
        </a:p>
      </dgm:t>
    </dgm:pt>
    <dgm:pt modelId="{4F58FF43-52E0-4621-A292-1F4B2DBE3B22}" type="parTrans" cxnId="{DB878EE7-B20C-4D26-B821-81E25733969C}">
      <dgm:prSet/>
      <dgm:spPr/>
      <dgm:t>
        <a:bodyPr/>
        <a:lstStyle/>
        <a:p>
          <a:endParaRPr lang="it-IT"/>
        </a:p>
      </dgm:t>
    </dgm:pt>
    <dgm:pt modelId="{D2C59BA4-4EA2-4F1B-8BEA-1050B68BFB30}" type="sibTrans" cxnId="{DB878EE7-B20C-4D26-B821-81E25733969C}">
      <dgm:prSet/>
      <dgm:spPr/>
      <dgm:t>
        <a:bodyPr/>
        <a:lstStyle/>
        <a:p>
          <a:endParaRPr lang="it-IT"/>
        </a:p>
      </dgm:t>
    </dgm:pt>
    <dgm:pt modelId="{0B0A6C28-736E-4982-8514-3A6A604A9FFA}">
      <dgm:prSet phldrT="[Testo]"/>
      <dgm:spPr/>
      <dgm:t>
        <a:bodyPr/>
        <a:lstStyle/>
        <a:p>
          <a:pPr>
            <a:buNone/>
          </a:pPr>
          <a:r>
            <a:rPr lang="it-IT" dirty="0"/>
            <a:t>Indica se Vault deve permettere la connessione non sicura a LDAP</a:t>
          </a:r>
        </a:p>
      </dgm:t>
    </dgm:pt>
    <dgm:pt modelId="{D324D686-884D-48EB-BE23-4360A493C2DA}" type="parTrans" cxnId="{B210DFD9-14A8-4B4B-A13C-57E5902331C2}">
      <dgm:prSet/>
      <dgm:spPr/>
      <dgm:t>
        <a:bodyPr/>
        <a:lstStyle/>
        <a:p>
          <a:endParaRPr lang="it-IT"/>
        </a:p>
      </dgm:t>
    </dgm:pt>
    <dgm:pt modelId="{1CF3AC1C-FB99-4E27-A3FF-02E46E80766B}" type="sibTrans" cxnId="{B210DFD9-14A8-4B4B-A13C-57E5902331C2}">
      <dgm:prSet/>
      <dgm:spPr/>
      <dgm:t>
        <a:bodyPr/>
        <a:lstStyle/>
        <a:p>
          <a:endParaRPr lang="it-IT"/>
        </a:p>
      </dgm:t>
    </dgm:pt>
    <dgm:pt modelId="{D3ECBE10-43E0-496E-9812-0539E629EAA4}">
      <dgm:prSet/>
      <dgm:spPr/>
      <dgm:t>
        <a:bodyPr/>
        <a:lstStyle/>
        <a:p>
          <a:pPr>
            <a:buNone/>
          </a:pPr>
          <a:r>
            <a:rPr lang="it-IT" dirty="0"/>
            <a:t> server LDAP in modo da poter eseguire le operazioni di ricerca.</a:t>
          </a:r>
        </a:p>
      </dgm:t>
    </dgm:pt>
    <dgm:pt modelId="{153B1CA3-1F1D-4DDB-9250-02DF14D9DD43}" type="parTrans" cxnId="{2B0CBCD6-44C6-4E63-A4A6-B4338A8B34B2}">
      <dgm:prSet/>
      <dgm:spPr/>
      <dgm:t>
        <a:bodyPr/>
        <a:lstStyle/>
        <a:p>
          <a:endParaRPr lang="it-IT"/>
        </a:p>
      </dgm:t>
    </dgm:pt>
    <dgm:pt modelId="{0B810DB6-4863-4493-B39C-82F6EF015E2B}" type="sibTrans" cxnId="{2B0CBCD6-44C6-4E63-A4A6-B4338A8B34B2}">
      <dgm:prSet/>
      <dgm:spPr/>
      <dgm:t>
        <a:bodyPr/>
        <a:lstStyle/>
        <a:p>
          <a:endParaRPr lang="it-IT"/>
        </a:p>
      </dgm:t>
    </dgm:pt>
    <dgm:pt modelId="{037AEB91-F8CF-4090-9003-5F4367D145F2}">
      <dgm:prSet phldrT="[Testo]"/>
      <dgm:spPr/>
      <dgm:t>
        <a:bodyPr/>
        <a:lstStyle/>
        <a:p>
          <a:pPr>
            <a:buNone/>
          </a:pPr>
          <a:r>
            <a:rPr lang="it-IT" dirty="0"/>
            <a:t>{{.</a:t>
          </a:r>
          <a:r>
            <a:rPr lang="it-IT" dirty="0" err="1"/>
            <a:t>UserAttr</a:t>
          </a:r>
          <a:r>
            <a:rPr lang="it-IT" dirty="0"/>
            <a:t>}} è una variabile che viene sostituita con il nome dell'attributo dell'utente (</a:t>
          </a:r>
          <a:r>
            <a:rPr lang="it-IT" dirty="0" err="1"/>
            <a:t>uid</a:t>
          </a:r>
          <a:r>
            <a:rPr lang="it-IT" dirty="0"/>
            <a:t>). {{.Username}} è una variabile che verrà sostituita con il nome utente fornito dall'utente durante il login.</a:t>
          </a:r>
        </a:p>
      </dgm:t>
    </dgm:pt>
    <dgm:pt modelId="{5E2726FA-720C-41D0-B944-E24443175ED0}" type="parTrans" cxnId="{2FCE4963-B9ED-4777-8E0E-EAED2301BD52}">
      <dgm:prSet/>
      <dgm:spPr/>
      <dgm:t>
        <a:bodyPr/>
        <a:lstStyle/>
        <a:p>
          <a:endParaRPr lang="it-IT"/>
        </a:p>
      </dgm:t>
    </dgm:pt>
    <dgm:pt modelId="{16E75FA0-EEF4-4A2B-BB92-466F28F0DD37}" type="sibTrans" cxnId="{2FCE4963-B9ED-4777-8E0E-EAED2301BD52}">
      <dgm:prSet/>
      <dgm:spPr/>
      <dgm:t>
        <a:bodyPr/>
        <a:lstStyle/>
        <a:p>
          <a:endParaRPr lang="it-IT"/>
        </a:p>
      </dgm:t>
    </dgm:pt>
    <dgm:pt modelId="{207D053D-9ADA-4BCF-8266-EBB904A24975}">
      <dgm:prSet/>
      <dgm:spPr/>
      <dgm:t>
        <a:bodyPr/>
        <a:lstStyle/>
        <a:p>
          <a:pPr>
            <a:buNone/>
          </a:pPr>
          <a:r>
            <a:rPr lang="it-IT" dirty="0"/>
            <a:t>specifica il DN di base in cui Vault cercherà i gruppi nel server LDAP.</a:t>
          </a:r>
        </a:p>
      </dgm:t>
    </dgm:pt>
    <dgm:pt modelId="{A7DB108C-EF89-46E6-B677-11C1BEA7E481}" type="parTrans" cxnId="{8F20511A-4FD5-453C-92EA-1B03CD8EC9D3}">
      <dgm:prSet/>
      <dgm:spPr/>
      <dgm:t>
        <a:bodyPr/>
        <a:lstStyle/>
        <a:p>
          <a:endParaRPr lang="it-IT"/>
        </a:p>
      </dgm:t>
    </dgm:pt>
    <dgm:pt modelId="{8672065C-6924-451B-A4B1-1B28F7E7CC0E}" type="sibTrans" cxnId="{8F20511A-4FD5-453C-92EA-1B03CD8EC9D3}">
      <dgm:prSet/>
      <dgm:spPr/>
      <dgm:t>
        <a:bodyPr/>
        <a:lstStyle/>
        <a:p>
          <a:endParaRPr lang="it-IT"/>
        </a:p>
      </dgm:t>
    </dgm:pt>
    <dgm:pt modelId="{6DFF00F4-463F-4F98-B1FE-23729F7AB5CB}" type="pres">
      <dgm:prSet presAssocID="{E53C1729-4BAC-49E8-B009-74D9C705F724}" presName="Name0" presStyleCnt="0">
        <dgm:presLayoutVars>
          <dgm:dir/>
          <dgm:animLvl val="lvl"/>
          <dgm:resizeHandles val="exact"/>
        </dgm:presLayoutVars>
      </dgm:prSet>
      <dgm:spPr/>
    </dgm:pt>
    <dgm:pt modelId="{5C17C6AC-08A2-4D24-B2E7-4195EC507FFB}" type="pres">
      <dgm:prSet presAssocID="{41EE6F75-F24E-4BDC-B4E3-AC30CC3BDDB7}" presName="linNode" presStyleCnt="0"/>
      <dgm:spPr/>
    </dgm:pt>
    <dgm:pt modelId="{31DD9E47-8CD7-407B-AD43-0B38D51DE548}" type="pres">
      <dgm:prSet presAssocID="{41EE6F75-F24E-4BDC-B4E3-AC30CC3BDDB7}" presName="parentText" presStyleLbl="node1" presStyleIdx="0" presStyleCnt="10">
        <dgm:presLayoutVars>
          <dgm:chMax val="1"/>
          <dgm:bulletEnabled val="1"/>
        </dgm:presLayoutVars>
      </dgm:prSet>
      <dgm:spPr/>
    </dgm:pt>
    <dgm:pt modelId="{751A35DB-0482-43A1-999A-25AE34BED428}" type="pres">
      <dgm:prSet presAssocID="{41EE6F75-F24E-4BDC-B4E3-AC30CC3BDDB7}" presName="descendantText" presStyleLbl="alignAccFollowNode1" presStyleIdx="0" presStyleCnt="10">
        <dgm:presLayoutVars>
          <dgm:bulletEnabled val="1"/>
        </dgm:presLayoutVars>
      </dgm:prSet>
      <dgm:spPr/>
    </dgm:pt>
    <dgm:pt modelId="{583BFBCA-3961-4302-8E50-ABCBA6629285}" type="pres">
      <dgm:prSet presAssocID="{9DF099AF-7155-4FA3-8DD1-F15145AD621C}" presName="sp" presStyleCnt="0"/>
      <dgm:spPr/>
    </dgm:pt>
    <dgm:pt modelId="{8D33DC64-C97D-457E-9DEA-8EAB6BC11AE6}" type="pres">
      <dgm:prSet presAssocID="{13AD25CC-14CF-40DA-8ECE-FEA5601DF342}" presName="linNode" presStyleCnt="0"/>
      <dgm:spPr/>
    </dgm:pt>
    <dgm:pt modelId="{BA92D8D0-36F7-44DA-90DE-49F5043B85DE}" type="pres">
      <dgm:prSet presAssocID="{13AD25CC-14CF-40DA-8ECE-FEA5601DF342}" presName="parentText" presStyleLbl="node1" presStyleIdx="1" presStyleCnt="10">
        <dgm:presLayoutVars>
          <dgm:chMax val="1"/>
          <dgm:bulletEnabled val="1"/>
        </dgm:presLayoutVars>
      </dgm:prSet>
      <dgm:spPr/>
    </dgm:pt>
    <dgm:pt modelId="{B598F6EE-5675-48B3-B2CA-ABBFE18A0463}" type="pres">
      <dgm:prSet presAssocID="{13AD25CC-14CF-40DA-8ECE-FEA5601DF342}" presName="descendantText" presStyleLbl="alignAccFollowNode1" presStyleIdx="1" presStyleCnt="10">
        <dgm:presLayoutVars>
          <dgm:bulletEnabled val="1"/>
        </dgm:presLayoutVars>
      </dgm:prSet>
      <dgm:spPr/>
    </dgm:pt>
    <dgm:pt modelId="{1B58D24E-3397-41B2-8E9A-393E49827177}" type="pres">
      <dgm:prSet presAssocID="{BD32856A-94B2-4699-9735-1235DEFE7804}" presName="sp" presStyleCnt="0"/>
      <dgm:spPr/>
    </dgm:pt>
    <dgm:pt modelId="{D62ADF15-5CC5-43B2-BAAC-10E43F496FB9}" type="pres">
      <dgm:prSet presAssocID="{EDBBC6B4-BDFB-4AB5-83CA-BE5EAED91416}" presName="linNode" presStyleCnt="0"/>
      <dgm:spPr/>
    </dgm:pt>
    <dgm:pt modelId="{A33770E7-B460-4FBF-9D97-316D0D7FDA53}" type="pres">
      <dgm:prSet presAssocID="{EDBBC6B4-BDFB-4AB5-83CA-BE5EAED91416}" presName="parentText" presStyleLbl="node1" presStyleIdx="2" presStyleCnt="10">
        <dgm:presLayoutVars>
          <dgm:chMax val="1"/>
          <dgm:bulletEnabled val="1"/>
        </dgm:presLayoutVars>
      </dgm:prSet>
      <dgm:spPr/>
    </dgm:pt>
    <dgm:pt modelId="{9D6D96B3-C8E6-4FCD-B5F2-72C5A043F857}" type="pres">
      <dgm:prSet presAssocID="{EDBBC6B4-BDFB-4AB5-83CA-BE5EAED91416}" presName="descendantText" presStyleLbl="alignAccFollowNode1" presStyleIdx="2" presStyleCnt="10">
        <dgm:presLayoutVars>
          <dgm:bulletEnabled val="1"/>
        </dgm:presLayoutVars>
      </dgm:prSet>
      <dgm:spPr/>
    </dgm:pt>
    <dgm:pt modelId="{15E5778E-44CB-436D-A7AF-0316DCF1D327}" type="pres">
      <dgm:prSet presAssocID="{696E50EB-086D-4313-935F-9CACD951078F}" presName="sp" presStyleCnt="0"/>
      <dgm:spPr/>
    </dgm:pt>
    <dgm:pt modelId="{EEB9F144-7941-4576-B556-B12A541185C0}" type="pres">
      <dgm:prSet presAssocID="{F06A7B12-D21D-4BF0-9837-6129EFC7D5CE}" presName="linNode" presStyleCnt="0"/>
      <dgm:spPr/>
    </dgm:pt>
    <dgm:pt modelId="{4897D104-5738-4921-B115-E7BDECFDF93D}" type="pres">
      <dgm:prSet presAssocID="{F06A7B12-D21D-4BF0-9837-6129EFC7D5CE}" presName="parentText" presStyleLbl="node1" presStyleIdx="3" presStyleCnt="10">
        <dgm:presLayoutVars>
          <dgm:chMax val="1"/>
          <dgm:bulletEnabled val="1"/>
        </dgm:presLayoutVars>
      </dgm:prSet>
      <dgm:spPr/>
    </dgm:pt>
    <dgm:pt modelId="{A08D8670-75BE-41D8-AA5E-5F65E200A397}" type="pres">
      <dgm:prSet presAssocID="{F06A7B12-D21D-4BF0-9837-6129EFC7D5CE}" presName="descendantText" presStyleLbl="alignAccFollowNode1" presStyleIdx="3" presStyleCnt="10">
        <dgm:presLayoutVars>
          <dgm:bulletEnabled val="1"/>
        </dgm:presLayoutVars>
      </dgm:prSet>
      <dgm:spPr/>
    </dgm:pt>
    <dgm:pt modelId="{5249DF0A-BFB6-4405-A8ED-92BE0F918D06}" type="pres">
      <dgm:prSet presAssocID="{F5C9B674-EDA7-4EF4-866C-30F791A03251}" presName="sp" presStyleCnt="0"/>
      <dgm:spPr/>
    </dgm:pt>
    <dgm:pt modelId="{31E549AC-A011-4F43-BF37-F603EA5B858D}" type="pres">
      <dgm:prSet presAssocID="{ECD27CC6-A152-4AF0-88E8-E32E17A25443}" presName="linNode" presStyleCnt="0"/>
      <dgm:spPr/>
    </dgm:pt>
    <dgm:pt modelId="{50208B85-BB2D-432E-AF61-EAAF2AC9BFE3}" type="pres">
      <dgm:prSet presAssocID="{ECD27CC6-A152-4AF0-88E8-E32E17A25443}" presName="parentText" presStyleLbl="node1" presStyleIdx="4" presStyleCnt="10">
        <dgm:presLayoutVars>
          <dgm:chMax val="1"/>
          <dgm:bulletEnabled val="1"/>
        </dgm:presLayoutVars>
      </dgm:prSet>
      <dgm:spPr/>
    </dgm:pt>
    <dgm:pt modelId="{C969410F-7E79-42E9-9D36-DD79A4E9B92B}" type="pres">
      <dgm:prSet presAssocID="{ECD27CC6-A152-4AF0-88E8-E32E17A25443}" presName="descendantText" presStyleLbl="alignAccFollowNode1" presStyleIdx="4" presStyleCnt="10">
        <dgm:presLayoutVars>
          <dgm:bulletEnabled val="1"/>
        </dgm:presLayoutVars>
      </dgm:prSet>
      <dgm:spPr/>
    </dgm:pt>
    <dgm:pt modelId="{0E4C0F3E-B792-449F-A5C3-3645670730F3}" type="pres">
      <dgm:prSet presAssocID="{96FBF7A4-AFFF-4B9A-9468-B40552CD882F}" presName="sp" presStyleCnt="0"/>
      <dgm:spPr/>
    </dgm:pt>
    <dgm:pt modelId="{694F0512-9363-4C73-ADA5-7B9C51C78EFC}" type="pres">
      <dgm:prSet presAssocID="{AC858B09-B7A8-4299-9C33-DB523AAA78A0}" presName="linNode" presStyleCnt="0"/>
      <dgm:spPr/>
    </dgm:pt>
    <dgm:pt modelId="{163B0171-8164-4C64-A436-5A0E8D32EDF1}" type="pres">
      <dgm:prSet presAssocID="{AC858B09-B7A8-4299-9C33-DB523AAA78A0}" presName="parentText" presStyleLbl="node1" presStyleIdx="5" presStyleCnt="10">
        <dgm:presLayoutVars>
          <dgm:chMax val="1"/>
          <dgm:bulletEnabled val="1"/>
        </dgm:presLayoutVars>
      </dgm:prSet>
      <dgm:spPr/>
    </dgm:pt>
    <dgm:pt modelId="{D861011D-147D-426A-AF23-9E01BC60EB17}" type="pres">
      <dgm:prSet presAssocID="{AC858B09-B7A8-4299-9C33-DB523AAA78A0}" presName="descendantText" presStyleLbl="alignAccFollowNode1" presStyleIdx="5" presStyleCnt="10">
        <dgm:presLayoutVars>
          <dgm:bulletEnabled val="1"/>
        </dgm:presLayoutVars>
      </dgm:prSet>
      <dgm:spPr/>
    </dgm:pt>
    <dgm:pt modelId="{7594D020-BED1-43A9-B00E-ADEA73BEFABB}" type="pres">
      <dgm:prSet presAssocID="{1710CF06-AD9B-436E-85D4-C83693875CB4}" presName="sp" presStyleCnt="0"/>
      <dgm:spPr/>
    </dgm:pt>
    <dgm:pt modelId="{646AB809-4CEC-4CD2-A244-3F327F9F1214}" type="pres">
      <dgm:prSet presAssocID="{54D250A9-9ACA-4804-8451-4333A8454D23}" presName="linNode" presStyleCnt="0"/>
      <dgm:spPr/>
    </dgm:pt>
    <dgm:pt modelId="{BFAAA2B8-43E3-4449-8B31-E7FD51B277DC}" type="pres">
      <dgm:prSet presAssocID="{54D250A9-9ACA-4804-8451-4333A8454D23}" presName="parentText" presStyleLbl="node1" presStyleIdx="6" presStyleCnt="10">
        <dgm:presLayoutVars>
          <dgm:chMax val="1"/>
          <dgm:bulletEnabled val="1"/>
        </dgm:presLayoutVars>
      </dgm:prSet>
      <dgm:spPr/>
    </dgm:pt>
    <dgm:pt modelId="{4352D5FE-1DBB-4AB6-9E3D-0E1B5DBBEB72}" type="pres">
      <dgm:prSet presAssocID="{54D250A9-9ACA-4804-8451-4333A8454D23}" presName="descendantText" presStyleLbl="alignAccFollowNode1" presStyleIdx="6" presStyleCnt="10">
        <dgm:presLayoutVars>
          <dgm:bulletEnabled val="1"/>
        </dgm:presLayoutVars>
      </dgm:prSet>
      <dgm:spPr/>
    </dgm:pt>
    <dgm:pt modelId="{DCD1BBFF-8A3E-4EB4-93F8-7CAE36723EDA}" type="pres">
      <dgm:prSet presAssocID="{77BD5496-C440-4E99-8DAB-D362D13A9BD9}" presName="sp" presStyleCnt="0"/>
      <dgm:spPr/>
    </dgm:pt>
    <dgm:pt modelId="{794D55B7-D669-424D-AFB4-11E3F2CB1C01}" type="pres">
      <dgm:prSet presAssocID="{8DD5563B-CA45-4EDF-B0B2-C34A4706831F}" presName="linNode" presStyleCnt="0"/>
      <dgm:spPr/>
    </dgm:pt>
    <dgm:pt modelId="{63535AE6-71D7-48DD-9125-3FCB2634F2CE}" type="pres">
      <dgm:prSet presAssocID="{8DD5563B-CA45-4EDF-B0B2-C34A4706831F}" presName="parentText" presStyleLbl="node1" presStyleIdx="7" presStyleCnt="10">
        <dgm:presLayoutVars>
          <dgm:chMax val="1"/>
          <dgm:bulletEnabled val="1"/>
        </dgm:presLayoutVars>
      </dgm:prSet>
      <dgm:spPr/>
    </dgm:pt>
    <dgm:pt modelId="{277062C4-CD1B-411A-9CF2-89C3296F98B4}" type="pres">
      <dgm:prSet presAssocID="{8DD5563B-CA45-4EDF-B0B2-C34A4706831F}" presName="descendantText" presStyleLbl="alignAccFollowNode1" presStyleIdx="7" presStyleCnt="10">
        <dgm:presLayoutVars>
          <dgm:bulletEnabled val="1"/>
        </dgm:presLayoutVars>
      </dgm:prSet>
      <dgm:spPr/>
    </dgm:pt>
    <dgm:pt modelId="{24923090-E754-4EE8-BD0C-2D537A4D14A9}" type="pres">
      <dgm:prSet presAssocID="{9381802A-6693-48EC-9C1A-9FF6F3573E53}" presName="sp" presStyleCnt="0"/>
      <dgm:spPr/>
    </dgm:pt>
    <dgm:pt modelId="{94A4E305-9DC2-4FCF-B8E8-99D4DD762B2A}" type="pres">
      <dgm:prSet presAssocID="{25B62D4F-7A6D-4C6B-8F45-D558A33DA58F}" presName="linNode" presStyleCnt="0"/>
      <dgm:spPr/>
    </dgm:pt>
    <dgm:pt modelId="{5E6C6C08-480C-437F-80B3-4CC79DC87B81}" type="pres">
      <dgm:prSet presAssocID="{25B62D4F-7A6D-4C6B-8F45-D558A33DA58F}" presName="parentText" presStyleLbl="node1" presStyleIdx="8" presStyleCnt="10">
        <dgm:presLayoutVars>
          <dgm:chMax val="1"/>
          <dgm:bulletEnabled val="1"/>
        </dgm:presLayoutVars>
      </dgm:prSet>
      <dgm:spPr/>
    </dgm:pt>
    <dgm:pt modelId="{42C0C840-B128-431F-B013-D0F6B14C8D58}" type="pres">
      <dgm:prSet presAssocID="{25B62D4F-7A6D-4C6B-8F45-D558A33DA58F}" presName="descendantText" presStyleLbl="alignAccFollowNode1" presStyleIdx="8" presStyleCnt="10">
        <dgm:presLayoutVars>
          <dgm:bulletEnabled val="1"/>
        </dgm:presLayoutVars>
      </dgm:prSet>
      <dgm:spPr/>
    </dgm:pt>
    <dgm:pt modelId="{1230B77F-A35D-407A-8378-AF0D32BE3393}" type="pres">
      <dgm:prSet presAssocID="{21ACF723-96F7-417C-A998-BC909BDDADCA}" presName="sp" presStyleCnt="0"/>
      <dgm:spPr/>
    </dgm:pt>
    <dgm:pt modelId="{ECEAAB20-5FC4-4DCF-A3DB-3E17B694D7BA}" type="pres">
      <dgm:prSet presAssocID="{ECE85521-77C0-4E2F-943A-C144A83C75E3}" presName="linNode" presStyleCnt="0"/>
      <dgm:spPr/>
    </dgm:pt>
    <dgm:pt modelId="{E22CF2EC-96A3-455C-9B6C-AEEE43D13082}" type="pres">
      <dgm:prSet presAssocID="{ECE85521-77C0-4E2F-943A-C144A83C75E3}" presName="parentText" presStyleLbl="node1" presStyleIdx="9" presStyleCnt="10">
        <dgm:presLayoutVars>
          <dgm:chMax val="1"/>
          <dgm:bulletEnabled val="1"/>
        </dgm:presLayoutVars>
      </dgm:prSet>
      <dgm:spPr/>
    </dgm:pt>
    <dgm:pt modelId="{F11D1631-2A77-4266-8520-9BCCCA822698}" type="pres">
      <dgm:prSet presAssocID="{ECE85521-77C0-4E2F-943A-C144A83C75E3}" presName="descendantText" presStyleLbl="alignAccFollowNode1" presStyleIdx="9" presStyleCnt="10">
        <dgm:presLayoutVars>
          <dgm:bulletEnabled val="1"/>
        </dgm:presLayoutVars>
      </dgm:prSet>
      <dgm:spPr/>
    </dgm:pt>
  </dgm:ptLst>
  <dgm:cxnLst>
    <dgm:cxn modelId="{23EB1202-5FCE-40DB-9ED9-681E0080B43A}" type="presOf" srcId="{1862057D-0C29-4608-A9DB-4D2A00ED7BA9}" destId="{751A35DB-0482-43A1-999A-25AE34BED428}" srcOrd="0" destOrd="0" presId="urn:microsoft.com/office/officeart/2005/8/layout/vList5"/>
    <dgm:cxn modelId="{DFC90B03-29D7-49E6-A003-715E745079EB}" srcId="{E53C1729-4BAC-49E8-B009-74D9C705F724}" destId="{F06A7B12-D21D-4BF0-9837-6129EFC7D5CE}" srcOrd="3" destOrd="0" parTransId="{011E52D9-7E0D-431C-9C5F-51C6DC86DEE2}" sibTransId="{F5C9B674-EDA7-4EF4-866C-30F791A03251}"/>
    <dgm:cxn modelId="{EF78570E-6078-469D-8BBC-A63492709985}" srcId="{F06A7B12-D21D-4BF0-9837-6129EFC7D5CE}" destId="{C022BD6E-E9FE-4EA5-ACDB-90AD19DF8CBA}" srcOrd="0" destOrd="0" parTransId="{199CE918-328A-4E55-9820-F7A5A5B69EBC}" sibTransId="{A0F361FB-C786-498E-A918-C5CAA3291400}"/>
    <dgm:cxn modelId="{5BFB220F-29E7-4DC6-BA10-EAC85AE50777}" type="presOf" srcId="{ECD27CC6-A152-4AF0-88E8-E32E17A25443}" destId="{50208B85-BB2D-432E-AF61-EAAF2AC9BFE3}" srcOrd="0" destOrd="0" presId="urn:microsoft.com/office/officeart/2005/8/layout/vList5"/>
    <dgm:cxn modelId="{11098013-D40C-461B-AF1D-77A039344268}" type="presOf" srcId="{D3ECBE10-43E0-496E-9812-0539E629EAA4}" destId="{B598F6EE-5675-48B3-B2CA-ABBFE18A0463}" srcOrd="0" destOrd="1" presId="urn:microsoft.com/office/officeart/2005/8/layout/vList5"/>
    <dgm:cxn modelId="{8F20511A-4FD5-453C-92EA-1B03CD8EC9D3}" srcId="{54D250A9-9ACA-4804-8451-4333A8454D23}" destId="{207D053D-9ADA-4BCF-8266-EBB904A24975}" srcOrd="0" destOrd="0" parTransId="{A7DB108C-EF89-46E6-B677-11C1BEA7E481}" sibTransId="{8672065C-6924-451B-A4B1-1B28F7E7CC0E}"/>
    <dgm:cxn modelId="{5E2F4124-C0F0-4B4E-90B2-7406F8F07DAB}" type="presOf" srcId="{E53C1729-4BAC-49E8-B009-74D9C705F724}" destId="{6DFF00F4-463F-4F98-B1FE-23729F7AB5CB}" srcOrd="0" destOrd="0" presId="urn:microsoft.com/office/officeart/2005/8/layout/vList5"/>
    <dgm:cxn modelId="{FCBA4F27-474C-4A13-BDEB-8551ED0ADD8C}" srcId="{AC858B09-B7A8-4299-9C33-DB523AAA78A0}" destId="{4E2FF7BB-8A92-451C-94E8-FBE25CE16F0E}" srcOrd="0" destOrd="0" parTransId="{24C15A13-CACF-4476-8767-98817D916CEB}" sibTransId="{464741A2-0FD2-48AF-B4B5-A8394EE15BAE}"/>
    <dgm:cxn modelId="{2AD23F28-2705-484C-870D-3E82A707B38A}" srcId="{41EE6F75-F24E-4BDC-B4E3-AC30CC3BDDB7}" destId="{1862057D-0C29-4608-A9DB-4D2A00ED7BA9}" srcOrd="0" destOrd="0" parTransId="{CA30A324-4ABD-4637-B58A-48138B8A3449}" sibTransId="{F4984435-4761-4718-97A9-9ADF78715A46}"/>
    <dgm:cxn modelId="{905AB328-D603-4A72-96EE-E76AA2AC50AB}" type="presOf" srcId="{207D053D-9ADA-4BCF-8266-EBB904A24975}" destId="{4352D5FE-1DBB-4AB6-9E3D-0E1B5DBBEB72}" srcOrd="0" destOrd="0" presId="urn:microsoft.com/office/officeart/2005/8/layout/vList5"/>
    <dgm:cxn modelId="{0A871E29-05C4-4B0C-87FF-2BD03098E378}" type="presOf" srcId="{ECE85521-77C0-4E2F-943A-C144A83C75E3}" destId="{E22CF2EC-96A3-455C-9B6C-AEEE43D13082}" srcOrd="0" destOrd="0" presId="urn:microsoft.com/office/officeart/2005/8/layout/vList5"/>
    <dgm:cxn modelId="{7313412A-97DB-493E-A621-11E7D8338F61}" type="presOf" srcId="{41EE6F75-F24E-4BDC-B4E3-AC30CC3BDDB7}" destId="{31DD9E47-8CD7-407B-AD43-0B38D51DE548}" srcOrd="0" destOrd="0" presId="urn:microsoft.com/office/officeart/2005/8/layout/vList5"/>
    <dgm:cxn modelId="{9E3BCD2F-0805-4D52-A09E-8FFEDFD0CFB6}" srcId="{E53C1729-4BAC-49E8-B009-74D9C705F724}" destId="{13AD25CC-14CF-40DA-8ECE-FEA5601DF342}" srcOrd="1" destOrd="0" parTransId="{9D150DFD-6365-4309-8A0F-76117B122D74}" sibTransId="{BD32856A-94B2-4699-9735-1235DEFE7804}"/>
    <dgm:cxn modelId="{68BC2A30-9343-4F1C-BE59-3EE1B0B3F579}" type="presOf" srcId="{4BBF7396-3CC3-427F-9376-99DDCD932260}" destId="{42C0C840-B128-431F-B013-D0F6B14C8D58}" srcOrd="0" destOrd="0" presId="urn:microsoft.com/office/officeart/2005/8/layout/vList5"/>
    <dgm:cxn modelId="{9E352339-281C-46D7-AD5D-01D7D2456271}" srcId="{8DD5563B-CA45-4EDF-B0B2-C34A4706831F}" destId="{807472D0-9BEE-480E-B363-F6EBCCFDBA17}" srcOrd="0" destOrd="0" parTransId="{72CAECB1-CD87-4676-9BE9-85BA0D44EAF2}" sibTransId="{C1FD458D-CC93-42B7-921F-6795D6F4CCCA}"/>
    <dgm:cxn modelId="{173C793D-824B-4BDF-8A50-15B3F29E108F}" type="presOf" srcId="{DAF85F98-3E36-4C59-9A43-F3A1504F1568}" destId="{C969410F-7E79-42E9-9D36-DD79A4E9B92B}" srcOrd="0" destOrd="0" presId="urn:microsoft.com/office/officeart/2005/8/layout/vList5"/>
    <dgm:cxn modelId="{BC10913E-C083-44D1-BA85-103067E32AC9}" srcId="{E53C1729-4BAC-49E8-B009-74D9C705F724}" destId="{25B62D4F-7A6D-4C6B-8F45-D558A33DA58F}" srcOrd="8" destOrd="0" parTransId="{6E631E9B-C960-4EA4-83E9-9B23728D0251}" sibTransId="{21ACF723-96F7-417C-A998-BC909BDDADCA}"/>
    <dgm:cxn modelId="{2FCE4963-B9ED-4777-8E0E-EAED2301BD52}" srcId="{AC858B09-B7A8-4299-9C33-DB523AAA78A0}" destId="{037AEB91-F8CF-4090-9003-5F4367D145F2}" srcOrd="1" destOrd="0" parTransId="{5E2726FA-720C-41D0-B944-E24443175ED0}" sibTransId="{16E75FA0-EEF4-4A2B-BB92-466F28F0DD37}"/>
    <dgm:cxn modelId="{DD92C744-E7E8-48D3-87AA-8413668A197D}" type="presOf" srcId="{807472D0-9BEE-480E-B363-F6EBCCFDBA17}" destId="{277062C4-CD1B-411A-9CF2-89C3296F98B4}" srcOrd="0" destOrd="0" presId="urn:microsoft.com/office/officeart/2005/8/layout/vList5"/>
    <dgm:cxn modelId="{3D081B46-071E-4E1B-A776-D648BA39703F}" type="presOf" srcId="{037AEB91-F8CF-4090-9003-5F4367D145F2}" destId="{D861011D-147D-426A-AF23-9E01BC60EB17}" srcOrd="0" destOrd="1" presId="urn:microsoft.com/office/officeart/2005/8/layout/vList5"/>
    <dgm:cxn modelId="{A307A167-58F3-4277-BA72-886F0F1D127B}" type="presOf" srcId="{94D72579-F18D-4A04-8053-96A469F47457}" destId="{B598F6EE-5675-48B3-B2CA-ABBFE18A0463}" srcOrd="0" destOrd="0" presId="urn:microsoft.com/office/officeart/2005/8/layout/vList5"/>
    <dgm:cxn modelId="{2D74406B-26F5-4160-A994-9710E2E8586E}" type="presOf" srcId="{8DD5563B-CA45-4EDF-B0B2-C34A4706831F}" destId="{63535AE6-71D7-48DD-9125-3FCB2634F2CE}" srcOrd="0" destOrd="0" presId="urn:microsoft.com/office/officeart/2005/8/layout/vList5"/>
    <dgm:cxn modelId="{EBEB6153-19CA-40FE-842C-F3301621C047}" srcId="{E53C1729-4BAC-49E8-B009-74D9C705F724}" destId="{ECD27CC6-A152-4AF0-88E8-E32E17A25443}" srcOrd="4" destOrd="0" parTransId="{41447006-A615-499E-898A-7E1A259298D6}" sibTransId="{96FBF7A4-AFFF-4B9A-9468-B40552CD882F}"/>
    <dgm:cxn modelId="{DB3DD473-CE7B-4DDF-BB16-F13B5DA8937D}" type="presOf" srcId="{C022BD6E-E9FE-4EA5-ACDB-90AD19DF8CBA}" destId="{A08D8670-75BE-41D8-AA5E-5F65E200A397}" srcOrd="0" destOrd="0" presId="urn:microsoft.com/office/officeart/2005/8/layout/vList5"/>
    <dgm:cxn modelId="{78294D54-5611-4956-BC0A-463F645942F3}" type="presOf" srcId="{4E2FF7BB-8A92-451C-94E8-FBE25CE16F0E}" destId="{D861011D-147D-426A-AF23-9E01BC60EB17}" srcOrd="0" destOrd="0" presId="urn:microsoft.com/office/officeart/2005/8/layout/vList5"/>
    <dgm:cxn modelId="{A31B595A-6678-456F-AFF6-73C9555602E1}" srcId="{13AD25CC-14CF-40DA-8ECE-FEA5601DF342}" destId="{94D72579-F18D-4A04-8053-96A469F47457}" srcOrd="0" destOrd="0" parTransId="{B5FF5D32-921C-47BE-B102-32678DA8C3CD}" sibTransId="{EBA972D3-C95B-458D-81EC-E0F41342B91E}"/>
    <dgm:cxn modelId="{8462E47B-B890-4F8F-80B1-76C7B34DC061}" srcId="{E53C1729-4BAC-49E8-B009-74D9C705F724}" destId="{EDBBC6B4-BDFB-4AB5-83CA-BE5EAED91416}" srcOrd="2" destOrd="0" parTransId="{BD996DC4-B709-4F52-B400-BE701BBDA236}" sibTransId="{696E50EB-086D-4313-935F-9CACD951078F}"/>
    <dgm:cxn modelId="{82835C90-FD19-4A73-9C13-68A14D1804FE}" srcId="{E53C1729-4BAC-49E8-B009-74D9C705F724}" destId="{41EE6F75-F24E-4BDC-B4E3-AC30CC3BDDB7}" srcOrd="0" destOrd="0" parTransId="{D5C7EC5A-CE10-430A-B59F-97169833F959}" sibTransId="{9DF099AF-7155-4FA3-8DD1-F15145AD621C}"/>
    <dgm:cxn modelId="{7194B49B-DA25-417C-8505-5EAC8FFA7952}" srcId="{E53C1729-4BAC-49E8-B009-74D9C705F724}" destId="{54D250A9-9ACA-4804-8451-4333A8454D23}" srcOrd="6" destOrd="0" parTransId="{969E1615-686D-422F-911B-42D3890E20A8}" sibTransId="{77BD5496-C440-4E99-8DAB-D362D13A9BD9}"/>
    <dgm:cxn modelId="{97286C9D-E5AA-460E-97EC-3E89F9CFE36C}" srcId="{E53C1729-4BAC-49E8-B009-74D9C705F724}" destId="{ECE85521-77C0-4E2F-943A-C144A83C75E3}" srcOrd="9" destOrd="0" parTransId="{60AC11F8-9ACF-4D29-B1F9-44D092E02D6E}" sibTransId="{6F6BD4A2-1454-4AFD-B3BB-19FE8EDD2492}"/>
    <dgm:cxn modelId="{547796BE-8613-450A-B2F2-C4346B01F2FF}" type="presOf" srcId="{AC858B09-B7A8-4299-9C33-DB523AAA78A0}" destId="{163B0171-8164-4C64-A436-5A0E8D32EDF1}" srcOrd="0" destOrd="0" presId="urn:microsoft.com/office/officeart/2005/8/layout/vList5"/>
    <dgm:cxn modelId="{AD42BCC0-87A3-459B-ADB4-063E7C0A5831}" type="presOf" srcId="{F06A7B12-D21D-4BF0-9837-6129EFC7D5CE}" destId="{4897D104-5738-4921-B115-E7BDECFDF93D}" srcOrd="0" destOrd="0" presId="urn:microsoft.com/office/officeart/2005/8/layout/vList5"/>
    <dgm:cxn modelId="{2B0CBCD6-44C6-4E63-A4A6-B4338A8B34B2}" srcId="{13AD25CC-14CF-40DA-8ECE-FEA5601DF342}" destId="{D3ECBE10-43E0-496E-9812-0539E629EAA4}" srcOrd="1" destOrd="0" parTransId="{153B1CA3-1F1D-4DDB-9250-02DF14D9DD43}" sibTransId="{0B810DB6-4863-4493-B39C-82F6EF015E2B}"/>
    <dgm:cxn modelId="{B210DFD9-14A8-4B4B-A13C-57E5902331C2}" srcId="{ECE85521-77C0-4E2F-943A-C144A83C75E3}" destId="{0B0A6C28-736E-4982-8514-3A6A604A9FFA}" srcOrd="0" destOrd="0" parTransId="{D324D686-884D-48EB-BE23-4360A493C2DA}" sibTransId="{1CF3AC1C-FB99-4E27-A3FF-02E46E80766B}"/>
    <dgm:cxn modelId="{B0EC51DE-50BD-48BA-BF6F-5099A86F9DAC}" type="presOf" srcId="{35ABA13E-1766-42E2-A6BC-4E906BE15B80}" destId="{9D6D96B3-C8E6-4FCD-B5F2-72C5A043F857}" srcOrd="0" destOrd="0" presId="urn:microsoft.com/office/officeart/2005/8/layout/vList5"/>
    <dgm:cxn modelId="{1B4835E5-0364-47E5-9DEF-0C71D24810D8}" srcId="{E53C1729-4BAC-49E8-B009-74D9C705F724}" destId="{AC858B09-B7A8-4299-9C33-DB523AAA78A0}" srcOrd="5" destOrd="0" parTransId="{E430A631-1C65-4935-AE0E-B981DB44C699}" sibTransId="{1710CF06-AD9B-436E-85D4-C83693875CB4}"/>
    <dgm:cxn modelId="{DB878EE7-B20C-4D26-B821-81E25733969C}" srcId="{25B62D4F-7A6D-4C6B-8F45-D558A33DA58F}" destId="{4BBF7396-3CC3-427F-9376-99DDCD932260}" srcOrd="0" destOrd="0" parTransId="{4F58FF43-52E0-4621-A292-1F4B2DBE3B22}" sibTransId="{D2C59BA4-4EA2-4F1B-8BEA-1050B68BFB30}"/>
    <dgm:cxn modelId="{5AF616EA-6090-46DC-A3FF-41BBF6EDD939}" type="presOf" srcId="{25B62D4F-7A6D-4C6B-8F45-D558A33DA58F}" destId="{5E6C6C08-480C-437F-80B3-4CC79DC87B81}" srcOrd="0" destOrd="0" presId="urn:microsoft.com/office/officeart/2005/8/layout/vList5"/>
    <dgm:cxn modelId="{DCBEBEEB-5E61-4F18-968E-742658907964}" type="presOf" srcId="{54D250A9-9ACA-4804-8451-4333A8454D23}" destId="{BFAAA2B8-43E3-4449-8B31-E7FD51B277DC}" srcOrd="0" destOrd="0" presId="urn:microsoft.com/office/officeart/2005/8/layout/vList5"/>
    <dgm:cxn modelId="{1EEF52EF-F185-4AF9-AC47-15A07EC5C22C}" type="presOf" srcId="{13AD25CC-14CF-40DA-8ECE-FEA5601DF342}" destId="{BA92D8D0-36F7-44DA-90DE-49F5043B85DE}" srcOrd="0" destOrd="0" presId="urn:microsoft.com/office/officeart/2005/8/layout/vList5"/>
    <dgm:cxn modelId="{BE352BF0-4A9D-49F8-A4D9-8782EF0E2F0A}" type="presOf" srcId="{EDBBC6B4-BDFB-4AB5-83CA-BE5EAED91416}" destId="{A33770E7-B460-4FBF-9D97-316D0D7FDA53}" srcOrd="0" destOrd="0" presId="urn:microsoft.com/office/officeart/2005/8/layout/vList5"/>
    <dgm:cxn modelId="{8BA732FA-43B8-4277-9C49-DFFB77E7EF41}" srcId="{E53C1729-4BAC-49E8-B009-74D9C705F724}" destId="{8DD5563B-CA45-4EDF-B0B2-C34A4706831F}" srcOrd="7" destOrd="0" parTransId="{030415B7-6332-45DE-AF6F-0CF1C2ECD449}" sibTransId="{9381802A-6693-48EC-9C1A-9FF6F3573E53}"/>
    <dgm:cxn modelId="{F75C3FFA-7497-49AF-9901-78EC44A6CF3F}" srcId="{EDBBC6B4-BDFB-4AB5-83CA-BE5EAED91416}" destId="{35ABA13E-1766-42E2-A6BC-4E906BE15B80}" srcOrd="0" destOrd="0" parTransId="{694EDAA4-7EC6-4E42-B313-52DECCB44777}" sibTransId="{9ECB9995-B48C-4D98-ACDF-F459AF652883}"/>
    <dgm:cxn modelId="{6C2C23FD-2C43-4DB6-9466-C510291FD152}" type="presOf" srcId="{0B0A6C28-736E-4982-8514-3A6A604A9FFA}" destId="{F11D1631-2A77-4266-8520-9BCCCA822698}" srcOrd="0" destOrd="0" presId="urn:microsoft.com/office/officeart/2005/8/layout/vList5"/>
    <dgm:cxn modelId="{F7F290FF-3250-4F52-B172-36BBA072283E}" srcId="{ECD27CC6-A152-4AF0-88E8-E32E17A25443}" destId="{DAF85F98-3E36-4C59-9A43-F3A1504F1568}" srcOrd="0" destOrd="0" parTransId="{F0EEB347-E936-4A79-A19C-045E9C075121}" sibTransId="{F6F3F7EB-7730-4307-9DA7-D0554F7DCC91}"/>
    <dgm:cxn modelId="{45C56986-9DC5-486F-9DA6-60C37163B93C}" type="presParOf" srcId="{6DFF00F4-463F-4F98-B1FE-23729F7AB5CB}" destId="{5C17C6AC-08A2-4D24-B2E7-4195EC507FFB}" srcOrd="0" destOrd="0" presId="urn:microsoft.com/office/officeart/2005/8/layout/vList5"/>
    <dgm:cxn modelId="{3580C583-2553-42EE-A1BB-19485A8F1A54}" type="presParOf" srcId="{5C17C6AC-08A2-4D24-B2E7-4195EC507FFB}" destId="{31DD9E47-8CD7-407B-AD43-0B38D51DE548}" srcOrd="0" destOrd="0" presId="urn:microsoft.com/office/officeart/2005/8/layout/vList5"/>
    <dgm:cxn modelId="{F6A9DF70-4F4F-4610-9806-3AFEAE3043C7}" type="presParOf" srcId="{5C17C6AC-08A2-4D24-B2E7-4195EC507FFB}" destId="{751A35DB-0482-43A1-999A-25AE34BED428}" srcOrd="1" destOrd="0" presId="urn:microsoft.com/office/officeart/2005/8/layout/vList5"/>
    <dgm:cxn modelId="{B059D85E-80F7-433D-B1E2-C65497FC96F2}" type="presParOf" srcId="{6DFF00F4-463F-4F98-B1FE-23729F7AB5CB}" destId="{583BFBCA-3961-4302-8E50-ABCBA6629285}" srcOrd="1" destOrd="0" presId="urn:microsoft.com/office/officeart/2005/8/layout/vList5"/>
    <dgm:cxn modelId="{E78BF47D-58E9-4702-AAEC-FF932A02A614}" type="presParOf" srcId="{6DFF00F4-463F-4F98-B1FE-23729F7AB5CB}" destId="{8D33DC64-C97D-457E-9DEA-8EAB6BC11AE6}" srcOrd="2" destOrd="0" presId="urn:microsoft.com/office/officeart/2005/8/layout/vList5"/>
    <dgm:cxn modelId="{5E3F7232-FC6B-42D7-9E1A-619F6DBC1971}" type="presParOf" srcId="{8D33DC64-C97D-457E-9DEA-8EAB6BC11AE6}" destId="{BA92D8D0-36F7-44DA-90DE-49F5043B85DE}" srcOrd="0" destOrd="0" presId="urn:microsoft.com/office/officeart/2005/8/layout/vList5"/>
    <dgm:cxn modelId="{E17308CB-3A21-44C0-AE23-60161EAE8593}" type="presParOf" srcId="{8D33DC64-C97D-457E-9DEA-8EAB6BC11AE6}" destId="{B598F6EE-5675-48B3-B2CA-ABBFE18A0463}" srcOrd="1" destOrd="0" presId="urn:microsoft.com/office/officeart/2005/8/layout/vList5"/>
    <dgm:cxn modelId="{23078B4D-1765-41F1-9F7B-F49CD89A5AD2}" type="presParOf" srcId="{6DFF00F4-463F-4F98-B1FE-23729F7AB5CB}" destId="{1B58D24E-3397-41B2-8E9A-393E49827177}" srcOrd="3" destOrd="0" presId="urn:microsoft.com/office/officeart/2005/8/layout/vList5"/>
    <dgm:cxn modelId="{FD16837E-E533-4C63-9DC8-32463E05A180}" type="presParOf" srcId="{6DFF00F4-463F-4F98-B1FE-23729F7AB5CB}" destId="{D62ADF15-5CC5-43B2-BAAC-10E43F496FB9}" srcOrd="4" destOrd="0" presId="urn:microsoft.com/office/officeart/2005/8/layout/vList5"/>
    <dgm:cxn modelId="{F6C2BC1E-D68D-4217-9411-53938D601B8B}" type="presParOf" srcId="{D62ADF15-5CC5-43B2-BAAC-10E43F496FB9}" destId="{A33770E7-B460-4FBF-9D97-316D0D7FDA53}" srcOrd="0" destOrd="0" presId="urn:microsoft.com/office/officeart/2005/8/layout/vList5"/>
    <dgm:cxn modelId="{BECE998D-3731-402A-84BB-E5DBA0449053}" type="presParOf" srcId="{D62ADF15-5CC5-43B2-BAAC-10E43F496FB9}" destId="{9D6D96B3-C8E6-4FCD-B5F2-72C5A043F857}" srcOrd="1" destOrd="0" presId="urn:microsoft.com/office/officeart/2005/8/layout/vList5"/>
    <dgm:cxn modelId="{346552EE-CA5A-4F11-98CA-1CA0AA2D8D05}" type="presParOf" srcId="{6DFF00F4-463F-4F98-B1FE-23729F7AB5CB}" destId="{15E5778E-44CB-436D-A7AF-0316DCF1D327}" srcOrd="5" destOrd="0" presId="urn:microsoft.com/office/officeart/2005/8/layout/vList5"/>
    <dgm:cxn modelId="{F43D6C57-528B-4BB1-8EE8-BA0F220AB4D1}" type="presParOf" srcId="{6DFF00F4-463F-4F98-B1FE-23729F7AB5CB}" destId="{EEB9F144-7941-4576-B556-B12A541185C0}" srcOrd="6" destOrd="0" presId="urn:microsoft.com/office/officeart/2005/8/layout/vList5"/>
    <dgm:cxn modelId="{D8385E88-77C6-4D69-8A04-C34071CA8CE9}" type="presParOf" srcId="{EEB9F144-7941-4576-B556-B12A541185C0}" destId="{4897D104-5738-4921-B115-E7BDECFDF93D}" srcOrd="0" destOrd="0" presId="urn:microsoft.com/office/officeart/2005/8/layout/vList5"/>
    <dgm:cxn modelId="{59F88026-7B2C-43E0-ACC5-0E74E5D71944}" type="presParOf" srcId="{EEB9F144-7941-4576-B556-B12A541185C0}" destId="{A08D8670-75BE-41D8-AA5E-5F65E200A397}" srcOrd="1" destOrd="0" presId="urn:microsoft.com/office/officeart/2005/8/layout/vList5"/>
    <dgm:cxn modelId="{19EC16CF-834B-45CB-897B-0FA08861EA70}" type="presParOf" srcId="{6DFF00F4-463F-4F98-B1FE-23729F7AB5CB}" destId="{5249DF0A-BFB6-4405-A8ED-92BE0F918D06}" srcOrd="7" destOrd="0" presId="urn:microsoft.com/office/officeart/2005/8/layout/vList5"/>
    <dgm:cxn modelId="{CAF05DA5-CDE7-436F-806F-4008593119B0}" type="presParOf" srcId="{6DFF00F4-463F-4F98-B1FE-23729F7AB5CB}" destId="{31E549AC-A011-4F43-BF37-F603EA5B858D}" srcOrd="8" destOrd="0" presId="urn:microsoft.com/office/officeart/2005/8/layout/vList5"/>
    <dgm:cxn modelId="{E0000293-036A-47CF-B753-169E3BFE43DF}" type="presParOf" srcId="{31E549AC-A011-4F43-BF37-F603EA5B858D}" destId="{50208B85-BB2D-432E-AF61-EAAF2AC9BFE3}" srcOrd="0" destOrd="0" presId="urn:microsoft.com/office/officeart/2005/8/layout/vList5"/>
    <dgm:cxn modelId="{F60BC1C2-BF20-483D-B5A9-4D0B3E4FB974}" type="presParOf" srcId="{31E549AC-A011-4F43-BF37-F603EA5B858D}" destId="{C969410F-7E79-42E9-9D36-DD79A4E9B92B}" srcOrd="1" destOrd="0" presId="urn:microsoft.com/office/officeart/2005/8/layout/vList5"/>
    <dgm:cxn modelId="{39B0E7B6-B97A-4346-9999-4DBC95A4CC46}" type="presParOf" srcId="{6DFF00F4-463F-4F98-B1FE-23729F7AB5CB}" destId="{0E4C0F3E-B792-449F-A5C3-3645670730F3}" srcOrd="9" destOrd="0" presId="urn:microsoft.com/office/officeart/2005/8/layout/vList5"/>
    <dgm:cxn modelId="{9F002880-04AD-44A3-9971-6C05D9386528}" type="presParOf" srcId="{6DFF00F4-463F-4F98-B1FE-23729F7AB5CB}" destId="{694F0512-9363-4C73-ADA5-7B9C51C78EFC}" srcOrd="10" destOrd="0" presId="urn:microsoft.com/office/officeart/2005/8/layout/vList5"/>
    <dgm:cxn modelId="{FA50A1D3-9C93-467E-BD82-815A4A0AC393}" type="presParOf" srcId="{694F0512-9363-4C73-ADA5-7B9C51C78EFC}" destId="{163B0171-8164-4C64-A436-5A0E8D32EDF1}" srcOrd="0" destOrd="0" presId="urn:microsoft.com/office/officeart/2005/8/layout/vList5"/>
    <dgm:cxn modelId="{8F49A028-0D22-4715-BB60-E6DD219887D4}" type="presParOf" srcId="{694F0512-9363-4C73-ADA5-7B9C51C78EFC}" destId="{D861011D-147D-426A-AF23-9E01BC60EB17}" srcOrd="1" destOrd="0" presId="urn:microsoft.com/office/officeart/2005/8/layout/vList5"/>
    <dgm:cxn modelId="{043F924C-4162-4B4D-A5D7-E265E2B700AF}" type="presParOf" srcId="{6DFF00F4-463F-4F98-B1FE-23729F7AB5CB}" destId="{7594D020-BED1-43A9-B00E-ADEA73BEFABB}" srcOrd="11" destOrd="0" presId="urn:microsoft.com/office/officeart/2005/8/layout/vList5"/>
    <dgm:cxn modelId="{CD163941-A0BC-4D7F-95B1-5F9078E73A3B}" type="presParOf" srcId="{6DFF00F4-463F-4F98-B1FE-23729F7AB5CB}" destId="{646AB809-4CEC-4CD2-A244-3F327F9F1214}" srcOrd="12" destOrd="0" presId="urn:microsoft.com/office/officeart/2005/8/layout/vList5"/>
    <dgm:cxn modelId="{881F9217-77DF-45F2-B5CF-3938404EEA11}" type="presParOf" srcId="{646AB809-4CEC-4CD2-A244-3F327F9F1214}" destId="{BFAAA2B8-43E3-4449-8B31-E7FD51B277DC}" srcOrd="0" destOrd="0" presId="urn:microsoft.com/office/officeart/2005/8/layout/vList5"/>
    <dgm:cxn modelId="{DD523B73-314C-4631-96E6-8AE723C8650B}" type="presParOf" srcId="{646AB809-4CEC-4CD2-A244-3F327F9F1214}" destId="{4352D5FE-1DBB-4AB6-9E3D-0E1B5DBBEB72}" srcOrd="1" destOrd="0" presId="urn:microsoft.com/office/officeart/2005/8/layout/vList5"/>
    <dgm:cxn modelId="{6B5E83B7-B596-4E0D-8210-DFE4F5DD453E}" type="presParOf" srcId="{6DFF00F4-463F-4F98-B1FE-23729F7AB5CB}" destId="{DCD1BBFF-8A3E-4EB4-93F8-7CAE36723EDA}" srcOrd="13" destOrd="0" presId="urn:microsoft.com/office/officeart/2005/8/layout/vList5"/>
    <dgm:cxn modelId="{CD4F33D4-32B6-4382-AA8D-9B3B79DA63B2}" type="presParOf" srcId="{6DFF00F4-463F-4F98-B1FE-23729F7AB5CB}" destId="{794D55B7-D669-424D-AFB4-11E3F2CB1C01}" srcOrd="14" destOrd="0" presId="urn:microsoft.com/office/officeart/2005/8/layout/vList5"/>
    <dgm:cxn modelId="{602119AB-71DA-4A85-96AA-7A25865CE46D}" type="presParOf" srcId="{794D55B7-D669-424D-AFB4-11E3F2CB1C01}" destId="{63535AE6-71D7-48DD-9125-3FCB2634F2CE}" srcOrd="0" destOrd="0" presId="urn:microsoft.com/office/officeart/2005/8/layout/vList5"/>
    <dgm:cxn modelId="{14909962-93BE-44CF-835B-55A789FA81DA}" type="presParOf" srcId="{794D55B7-D669-424D-AFB4-11E3F2CB1C01}" destId="{277062C4-CD1B-411A-9CF2-89C3296F98B4}" srcOrd="1" destOrd="0" presId="urn:microsoft.com/office/officeart/2005/8/layout/vList5"/>
    <dgm:cxn modelId="{5DF975C0-9683-4B3B-B8D4-C755FF55B88D}" type="presParOf" srcId="{6DFF00F4-463F-4F98-B1FE-23729F7AB5CB}" destId="{24923090-E754-4EE8-BD0C-2D537A4D14A9}" srcOrd="15" destOrd="0" presId="urn:microsoft.com/office/officeart/2005/8/layout/vList5"/>
    <dgm:cxn modelId="{ACB434CD-C302-41B9-9468-FD3903DBFEBD}" type="presParOf" srcId="{6DFF00F4-463F-4F98-B1FE-23729F7AB5CB}" destId="{94A4E305-9DC2-4FCF-B8E8-99D4DD762B2A}" srcOrd="16" destOrd="0" presId="urn:microsoft.com/office/officeart/2005/8/layout/vList5"/>
    <dgm:cxn modelId="{844DB683-F9EA-4957-AD86-5AF3A4F0F2A9}" type="presParOf" srcId="{94A4E305-9DC2-4FCF-B8E8-99D4DD762B2A}" destId="{5E6C6C08-480C-437F-80B3-4CC79DC87B81}" srcOrd="0" destOrd="0" presId="urn:microsoft.com/office/officeart/2005/8/layout/vList5"/>
    <dgm:cxn modelId="{AFE0CDB3-723F-4278-9C31-8E64DF169720}" type="presParOf" srcId="{94A4E305-9DC2-4FCF-B8E8-99D4DD762B2A}" destId="{42C0C840-B128-431F-B013-D0F6B14C8D58}" srcOrd="1" destOrd="0" presId="urn:microsoft.com/office/officeart/2005/8/layout/vList5"/>
    <dgm:cxn modelId="{71C57D77-CBDD-42AD-8D4A-F9242BC3DF1D}" type="presParOf" srcId="{6DFF00F4-463F-4F98-B1FE-23729F7AB5CB}" destId="{1230B77F-A35D-407A-8378-AF0D32BE3393}" srcOrd="17" destOrd="0" presId="urn:microsoft.com/office/officeart/2005/8/layout/vList5"/>
    <dgm:cxn modelId="{A37F64C2-FC41-4540-A76E-A4DA26C22BF0}" type="presParOf" srcId="{6DFF00F4-463F-4F98-B1FE-23729F7AB5CB}" destId="{ECEAAB20-5FC4-4DCF-A3DB-3E17B694D7BA}" srcOrd="18" destOrd="0" presId="urn:microsoft.com/office/officeart/2005/8/layout/vList5"/>
    <dgm:cxn modelId="{F3E58475-E1FF-4F4E-8A6A-27211EAC34B0}" type="presParOf" srcId="{ECEAAB20-5FC4-4DCF-A3DB-3E17B694D7BA}" destId="{E22CF2EC-96A3-455C-9B6C-AEEE43D13082}" srcOrd="0" destOrd="0" presId="urn:microsoft.com/office/officeart/2005/8/layout/vList5"/>
    <dgm:cxn modelId="{6A4D95AA-2357-4D7F-B386-485C3EEA5EE7}" type="presParOf" srcId="{ECEAAB20-5FC4-4DCF-A3DB-3E17B694D7BA}" destId="{F11D1631-2A77-4266-8520-9BCCCA82269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7D5887D-B7C3-41C8-9E02-7D54AA6A458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07D8C7A3-5C2E-4165-9412-A1E4AE367489}">
      <dgm:prSet phldrT="[Testo]"/>
      <dgm:spPr/>
      <dgm:t>
        <a:bodyPr/>
        <a:lstStyle/>
        <a:p>
          <a:r>
            <a:rPr lang="it-IT" dirty="0"/>
            <a:t>Actions</a:t>
          </a:r>
        </a:p>
      </dgm:t>
    </dgm:pt>
    <dgm:pt modelId="{464BDFBB-CF29-4B38-A689-B75D13A81946}" type="parTrans" cxnId="{AACC544F-7786-4EC1-9B92-0DCEFC5CACCB}">
      <dgm:prSet/>
      <dgm:spPr/>
      <dgm:t>
        <a:bodyPr/>
        <a:lstStyle/>
        <a:p>
          <a:endParaRPr lang="it-IT"/>
        </a:p>
      </dgm:t>
    </dgm:pt>
    <dgm:pt modelId="{95D54C88-0499-4C57-8412-DAEF506938E5}" type="sibTrans" cxnId="{AACC544F-7786-4EC1-9B92-0DCEFC5CACCB}">
      <dgm:prSet/>
      <dgm:spPr/>
      <dgm:t>
        <a:bodyPr/>
        <a:lstStyle/>
        <a:p>
          <a:endParaRPr lang="it-IT"/>
        </a:p>
      </dgm:t>
    </dgm:pt>
    <dgm:pt modelId="{7AF7F4D4-0D9C-4474-B3B6-B165B73A7FB3}">
      <dgm:prSet phldrT="[Testo]"/>
      <dgm:spPr/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</a:rPr>
            <a:t>Le azioni che l'utente vuole eseguire</a:t>
          </a:r>
        </a:p>
      </dgm:t>
    </dgm:pt>
    <dgm:pt modelId="{F1055BF2-8931-476D-9C3F-EBA0B04C0751}" type="parTrans" cxnId="{D86F3E3F-13BE-4527-97B4-37B3A92BBFFA}">
      <dgm:prSet/>
      <dgm:spPr/>
      <dgm:t>
        <a:bodyPr/>
        <a:lstStyle/>
        <a:p>
          <a:endParaRPr lang="it-IT"/>
        </a:p>
      </dgm:t>
    </dgm:pt>
    <dgm:pt modelId="{CD41BAF3-99FE-47C0-BEE7-50D2A6A29DE6}" type="sibTrans" cxnId="{D86F3E3F-13BE-4527-97B4-37B3A92BBFFA}">
      <dgm:prSet/>
      <dgm:spPr/>
      <dgm:t>
        <a:bodyPr/>
        <a:lstStyle/>
        <a:p>
          <a:endParaRPr lang="it-IT"/>
        </a:p>
      </dgm:t>
    </dgm:pt>
    <dgm:pt modelId="{F54E15B1-8188-49D6-8DE0-8C53FA8100CB}">
      <dgm:prSet phldrT="[Testo]"/>
      <dgm:spPr/>
      <dgm:t>
        <a:bodyPr/>
        <a:lstStyle/>
        <a:p>
          <a:r>
            <a:rPr lang="it-IT" dirty="0"/>
            <a:t>Resources</a:t>
          </a:r>
        </a:p>
      </dgm:t>
    </dgm:pt>
    <dgm:pt modelId="{A8F8DB13-7EC3-4673-B2F7-994C53B68925}" type="parTrans" cxnId="{1FAF13A1-5D9D-4AC1-81B5-AB93C2C71B74}">
      <dgm:prSet/>
      <dgm:spPr/>
      <dgm:t>
        <a:bodyPr/>
        <a:lstStyle/>
        <a:p>
          <a:endParaRPr lang="it-IT"/>
        </a:p>
      </dgm:t>
    </dgm:pt>
    <dgm:pt modelId="{D26169B7-BAA1-40B9-9D1F-4ADC3186AF8C}" type="sibTrans" cxnId="{1FAF13A1-5D9D-4AC1-81B5-AB93C2C71B74}">
      <dgm:prSet/>
      <dgm:spPr/>
      <dgm:t>
        <a:bodyPr/>
        <a:lstStyle/>
        <a:p>
          <a:endParaRPr lang="it-IT"/>
        </a:p>
      </dgm:t>
    </dgm:pt>
    <dgm:pt modelId="{D7AB97F2-40B3-434E-ABB4-A76E76BC72A2}">
      <dgm:prSet phldrT="[Testo]"/>
      <dgm:spPr/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</a:rPr>
            <a:t>Le risorse su cui si vuole agire</a:t>
          </a:r>
        </a:p>
      </dgm:t>
    </dgm:pt>
    <dgm:pt modelId="{7FF97431-D5E0-4A15-B735-40B0990EBAE2}" type="parTrans" cxnId="{069F2AC7-CCEE-47CC-AFFB-4CF649A4AAB7}">
      <dgm:prSet/>
      <dgm:spPr/>
      <dgm:t>
        <a:bodyPr/>
        <a:lstStyle/>
        <a:p>
          <a:endParaRPr lang="it-IT"/>
        </a:p>
      </dgm:t>
    </dgm:pt>
    <dgm:pt modelId="{F0657AEA-6557-44E4-A0C2-6BFD7CCE88C9}" type="sibTrans" cxnId="{069F2AC7-CCEE-47CC-AFFB-4CF649A4AAB7}">
      <dgm:prSet/>
      <dgm:spPr/>
      <dgm:t>
        <a:bodyPr/>
        <a:lstStyle/>
        <a:p>
          <a:endParaRPr lang="it-IT"/>
        </a:p>
      </dgm:t>
    </dgm:pt>
    <dgm:pt modelId="{EFA587BD-6F3C-43E1-ACCE-7D525384CB91}">
      <dgm:prSet phldrT="[Testo]"/>
      <dgm:spPr/>
      <dgm:t>
        <a:bodyPr/>
        <a:lstStyle/>
        <a:p>
          <a:r>
            <a:rPr lang="it-IT" dirty="0"/>
            <a:t>Subjects</a:t>
          </a:r>
        </a:p>
      </dgm:t>
    </dgm:pt>
    <dgm:pt modelId="{7C85576C-E31E-41FA-B93F-BED67760C2AA}" type="parTrans" cxnId="{ACD0CDD6-0DBA-47B3-894B-885891F59E11}">
      <dgm:prSet/>
      <dgm:spPr/>
      <dgm:t>
        <a:bodyPr/>
        <a:lstStyle/>
        <a:p>
          <a:endParaRPr lang="it-IT"/>
        </a:p>
      </dgm:t>
    </dgm:pt>
    <dgm:pt modelId="{BBF054D9-8A0E-4BC6-BF40-E85674829E05}" type="sibTrans" cxnId="{ACD0CDD6-0DBA-47B3-894B-885891F59E11}">
      <dgm:prSet/>
      <dgm:spPr/>
      <dgm:t>
        <a:bodyPr/>
        <a:lstStyle/>
        <a:p>
          <a:endParaRPr lang="it-IT"/>
        </a:p>
      </dgm:t>
    </dgm:pt>
    <dgm:pt modelId="{B61A4FB3-2BF1-4569-87C0-ED77C7FCF62F}">
      <dgm:prSet phldrT="[Testo]"/>
      <dgm:spPr/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</a:rPr>
            <a:t>Chi sta cercando di compiere l'azione</a:t>
          </a:r>
        </a:p>
      </dgm:t>
    </dgm:pt>
    <dgm:pt modelId="{08585093-81FC-437F-81EF-554A96948504}" type="parTrans" cxnId="{CB2EA78F-3266-49BD-BE53-74743E6961AD}">
      <dgm:prSet/>
      <dgm:spPr/>
      <dgm:t>
        <a:bodyPr/>
        <a:lstStyle/>
        <a:p>
          <a:endParaRPr lang="it-IT"/>
        </a:p>
      </dgm:t>
    </dgm:pt>
    <dgm:pt modelId="{AC6DA8C2-BB73-4DDE-B704-4F99D68E849A}" type="sibTrans" cxnId="{CB2EA78F-3266-49BD-BE53-74743E6961AD}">
      <dgm:prSet/>
      <dgm:spPr/>
      <dgm:t>
        <a:bodyPr/>
        <a:lstStyle/>
        <a:p>
          <a:endParaRPr lang="it-IT"/>
        </a:p>
      </dgm:t>
    </dgm:pt>
    <dgm:pt modelId="{D06A104F-A7E9-44EC-9AE7-F97AE25E8A31}">
      <dgm:prSet phldrT="[Testo]"/>
      <dgm:spPr/>
      <dgm:t>
        <a:bodyPr/>
        <a:lstStyle/>
        <a:p>
          <a:r>
            <a:rPr lang="it-IT" dirty="0"/>
            <a:t>Context</a:t>
          </a:r>
        </a:p>
      </dgm:t>
    </dgm:pt>
    <dgm:pt modelId="{1CC5A9BF-39F1-4CA5-9C8D-AA18FB792D75}" type="parTrans" cxnId="{BFABEE79-88A6-45BC-8A29-1D2232D08BF6}">
      <dgm:prSet/>
      <dgm:spPr/>
      <dgm:t>
        <a:bodyPr/>
        <a:lstStyle/>
        <a:p>
          <a:endParaRPr lang="it-IT"/>
        </a:p>
      </dgm:t>
    </dgm:pt>
    <dgm:pt modelId="{064C5C3B-0A16-4911-AC04-314203E44CA8}" type="sibTrans" cxnId="{BFABEE79-88A6-45BC-8A29-1D2232D08BF6}">
      <dgm:prSet/>
      <dgm:spPr/>
      <dgm:t>
        <a:bodyPr/>
        <a:lstStyle/>
        <a:p>
          <a:endParaRPr lang="it-IT"/>
        </a:p>
      </dgm:t>
    </dgm:pt>
    <dgm:pt modelId="{BC7C14DE-55B7-4EE3-98D8-1C9D574B0732}">
      <dgm:prSet phldrT="[Testo]"/>
      <dgm:spPr/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</a:rPr>
            <a:t>Informazioni contestuali</a:t>
          </a:r>
        </a:p>
      </dgm:t>
    </dgm:pt>
    <dgm:pt modelId="{8D9AC4CC-FEE2-40D1-8D9B-21491ABF0BDE}" type="parTrans" cxnId="{7108C66B-350F-495D-A748-BF750A69A281}">
      <dgm:prSet/>
      <dgm:spPr/>
      <dgm:t>
        <a:bodyPr/>
        <a:lstStyle/>
        <a:p>
          <a:endParaRPr lang="it-IT"/>
        </a:p>
      </dgm:t>
    </dgm:pt>
    <dgm:pt modelId="{8B5080EB-9399-48D0-9872-B632209DCE09}" type="sibTrans" cxnId="{7108C66B-350F-495D-A748-BF750A69A281}">
      <dgm:prSet/>
      <dgm:spPr/>
      <dgm:t>
        <a:bodyPr/>
        <a:lstStyle/>
        <a:p>
          <a:endParaRPr lang="it-IT"/>
        </a:p>
      </dgm:t>
    </dgm:pt>
    <dgm:pt modelId="{617DF060-9A71-4B1A-8B99-31108B626081}">
      <dgm:prSet phldrT="[Testo]"/>
      <dgm:spPr/>
      <dgm:t>
        <a:bodyPr/>
        <a:lstStyle/>
        <a:p>
          <a:r>
            <a:rPr lang="it-IT" dirty="0"/>
            <a:t>Effect</a:t>
          </a:r>
        </a:p>
      </dgm:t>
    </dgm:pt>
    <dgm:pt modelId="{84386502-4B6F-4176-8814-081B1FDF0E80}" type="parTrans" cxnId="{B1838C06-5C59-4E19-81D1-0447803D1C7A}">
      <dgm:prSet/>
      <dgm:spPr/>
      <dgm:t>
        <a:bodyPr/>
        <a:lstStyle/>
        <a:p>
          <a:endParaRPr lang="it-IT"/>
        </a:p>
      </dgm:t>
    </dgm:pt>
    <dgm:pt modelId="{39E57391-7EB4-4856-B653-FA5BAFA55855}" type="sibTrans" cxnId="{B1838C06-5C59-4E19-81D1-0447803D1C7A}">
      <dgm:prSet/>
      <dgm:spPr/>
      <dgm:t>
        <a:bodyPr/>
        <a:lstStyle/>
        <a:p>
          <a:endParaRPr lang="it-IT"/>
        </a:p>
      </dgm:t>
    </dgm:pt>
    <dgm:pt modelId="{55844FA2-00AF-4CFB-A95B-20684FAB563C}">
      <dgm:prSet phldrT="[Testo]"/>
      <dgm:spPr/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</a:rPr>
            <a:t>L'effetto che la policy ha sull'accesso.</a:t>
          </a:r>
        </a:p>
      </dgm:t>
    </dgm:pt>
    <dgm:pt modelId="{80559C38-EC85-4280-870A-164AB4D548DA}" type="parTrans" cxnId="{77024532-AD23-421C-A642-7B9448A06688}">
      <dgm:prSet/>
      <dgm:spPr/>
      <dgm:t>
        <a:bodyPr/>
        <a:lstStyle/>
        <a:p>
          <a:endParaRPr lang="it-IT"/>
        </a:p>
      </dgm:t>
    </dgm:pt>
    <dgm:pt modelId="{636FE6F3-0DC1-41A9-8D84-E0E44E7F19C5}" type="sibTrans" cxnId="{77024532-AD23-421C-A642-7B9448A06688}">
      <dgm:prSet/>
      <dgm:spPr/>
      <dgm:t>
        <a:bodyPr/>
        <a:lstStyle/>
        <a:p>
          <a:endParaRPr lang="it-IT"/>
        </a:p>
      </dgm:t>
    </dgm:pt>
    <dgm:pt modelId="{680D6B76-DE50-4368-8A4C-95FA0883A6D5}" type="pres">
      <dgm:prSet presAssocID="{87D5887D-B7C3-41C8-9E02-7D54AA6A458E}" presName="linear" presStyleCnt="0">
        <dgm:presLayoutVars>
          <dgm:animLvl val="lvl"/>
          <dgm:resizeHandles val="exact"/>
        </dgm:presLayoutVars>
      </dgm:prSet>
      <dgm:spPr/>
    </dgm:pt>
    <dgm:pt modelId="{B5B15EB0-9E91-4F0C-85D2-F5C0D9BAC8FE}" type="pres">
      <dgm:prSet presAssocID="{07D8C7A3-5C2E-4165-9412-A1E4AE367489}" presName="parentText" presStyleLbl="node1" presStyleIdx="0" presStyleCnt="5" custLinFactNeighborX="-151" custLinFactNeighborY="-10777">
        <dgm:presLayoutVars>
          <dgm:chMax val="0"/>
          <dgm:bulletEnabled val="1"/>
        </dgm:presLayoutVars>
      </dgm:prSet>
      <dgm:spPr/>
    </dgm:pt>
    <dgm:pt modelId="{B5ED2B41-26F2-468B-AE78-EC4D41018093}" type="pres">
      <dgm:prSet presAssocID="{07D8C7A3-5C2E-4165-9412-A1E4AE367489}" presName="childText" presStyleLbl="revTx" presStyleIdx="0" presStyleCnt="5">
        <dgm:presLayoutVars>
          <dgm:bulletEnabled val="1"/>
        </dgm:presLayoutVars>
      </dgm:prSet>
      <dgm:spPr/>
    </dgm:pt>
    <dgm:pt modelId="{4B8A2163-5F10-4D4C-A430-6EA22FE402A8}" type="pres">
      <dgm:prSet presAssocID="{F54E15B1-8188-49D6-8DE0-8C53FA8100CB}" presName="parentText" presStyleLbl="node1" presStyleIdx="1" presStyleCnt="5" custLinFactNeighborX="157" custLinFactNeighborY="-12995">
        <dgm:presLayoutVars>
          <dgm:chMax val="0"/>
          <dgm:bulletEnabled val="1"/>
        </dgm:presLayoutVars>
      </dgm:prSet>
      <dgm:spPr/>
    </dgm:pt>
    <dgm:pt modelId="{04B8A51C-103F-4268-91B7-30CDA52AD21F}" type="pres">
      <dgm:prSet presAssocID="{F54E15B1-8188-49D6-8DE0-8C53FA8100CB}" presName="childText" presStyleLbl="revTx" presStyleIdx="1" presStyleCnt="5">
        <dgm:presLayoutVars>
          <dgm:bulletEnabled val="1"/>
        </dgm:presLayoutVars>
      </dgm:prSet>
      <dgm:spPr/>
    </dgm:pt>
    <dgm:pt modelId="{AE7CFC13-A861-4B66-ABF1-7C9A0F11A38E}" type="pres">
      <dgm:prSet presAssocID="{EFA587BD-6F3C-43E1-ACCE-7D525384CB91}" presName="parentText" presStyleLbl="node1" presStyleIdx="2" presStyleCnt="5" custLinFactNeighborX="-376" custLinFactNeighborY="-13313">
        <dgm:presLayoutVars>
          <dgm:chMax val="0"/>
          <dgm:bulletEnabled val="1"/>
        </dgm:presLayoutVars>
      </dgm:prSet>
      <dgm:spPr/>
    </dgm:pt>
    <dgm:pt modelId="{FDB927BE-6ECE-47B2-9103-84D76918393D}" type="pres">
      <dgm:prSet presAssocID="{EFA587BD-6F3C-43E1-ACCE-7D525384CB91}" presName="childText" presStyleLbl="revTx" presStyleIdx="2" presStyleCnt="5">
        <dgm:presLayoutVars>
          <dgm:bulletEnabled val="1"/>
        </dgm:presLayoutVars>
      </dgm:prSet>
      <dgm:spPr/>
    </dgm:pt>
    <dgm:pt modelId="{A6C19E60-AFAC-4279-BD28-4E8761C8CB02}" type="pres">
      <dgm:prSet presAssocID="{D06A104F-A7E9-44EC-9AE7-F97AE25E8A31}" presName="parentText" presStyleLbl="node1" presStyleIdx="3" presStyleCnt="5" custLinFactNeighborX="260" custLinFactNeighborY="-16127">
        <dgm:presLayoutVars>
          <dgm:chMax val="0"/>
          <dgm:bulletEnabled val="1"/>
        </dgm:presLayoutVars>
      </dgm:prSet>
      <dgm:spPr/>
    </dgm:pt>
    <dgm:pt modelId="{EBE85D29-5D91-4DF3-A744-F1E1FABAA2A3}" type="pres">
      <dgm:prSet presAssocID="{D06A104F-A7E9-44EC-9AE7-F97AE25E8A31}" presName="childText" presStyleLbl="revTx" presStyleIdx="3" presStyleCnt="5">
        <dgm:presLayoutVars>
          <dgm:bulletEnabled val="1"/>
        </dgm:presLayoutVars>
      </dgm:prSet>
      <dgm:spPr/>
    </dgm:pt>
    <dgm:pt modelId="{E90EB44C-8A52-4D3A-8BFF-29A0C4D90654}" type="pres">
      <dgm:prSet presAssocID="{617DF060-9A71-4B1A-8B99-31108B626081}" presName="parentText" presStyleLbl="node1" presStyleIdx="4" presStyleCnt="5" custLinFactNeighborX="260" custLinFactNeighborY="-8628">
        <dgm:presLayoutVars>
          <dgm:chMax val="0"/>
          <dgm:bulletEnabled val="1"/>
        </dgm:presLayoutVars>
      </dgm:prSet>
      <dgm:spPr/>
    </dgm:pt>
    <dgm:pt modelId="{38B5B69F-A91B-441A-8FB1-FEABA2619ADB}" type="pres">
      <dgm:prSet presAssocID="{617DF060-9A71-4B1A-8B99-31108B626081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E4712E01-5121-4658-A5C1-C5FB21372ACA}" type="presOf" srcId="{7AF7F4D4-0D9C-4474-B3B6-B165B73A7FB3}" destId="{B5ED2B41-26F2-468B-AE78-EC4D41018093}" srcOrd="0" destOrd="0" presId="urn:microsoft.com/office/officeart/2005/8/layout/vList2"/>
    <dgm:cxn modelId="{B1838C06-5C59-4E19-81D1-0447803D1C7A}" srcId="{87D5887D-B7C3-41C8-9E02-7D54AA6A458E}" destId="{617DF060-9A71-4B1A-8B99-31108B626081}" srcOrd="4" destOrd="0" parTransId="{84386502-4B6F-4176-8814-081B1FDF0E80}" sibTransId="{39E57391-7EB4-4856-B653-FA5BAFA55855}"/>
    <dgm:cxn modelId="{FFF15E15-9B01-46CF-8C6C-68A38CBE9F35}" type="presOf" srcId="{F54E15B1-8188-49D6-8DE0-8C53FA8100CB}" destId="{4B8A2163-5F10-4D4C-A430-6EA22FE402A8}" srcOrd="0" destOrd="0" presId="urn:microsoft.com/office/officeart/2005/8/layout/vList2"/>
    <dgm:cxn modelId="{80CACA17-20F0-4390-ACC5-F0A45700B1C0}" type="presOf" srcId="{617DF060-9A71-4B1A-8B99-31108B626081}" destId="{E90EB44C-8A52-4D3A-8BFF-29A0C4D90654}" srcOrd="0" destOrd="0" presId="urn:microsoft.com/office/officeart/2005/8/layout/vList2"/>
    <dgm:cxn modelId="{77024532-AD23-421C-A642-7B9448A06688}" srcId="{617DF060-9A71-4B1A-8B99-31108B626081}" destId="{55844FA2-00AF-4CFB-A95B-20684FAB563C}" srcOrd="0" destOrd="0" parTransId="{80559C38-EC85-4280-870A-164AB4D548DA}" sibTransId="{636FE6F3-0DC1-41A9-8D84-E0E44E7F19C5}"/>
    <dgm:cxn modelId="{3CCEDB3A-A5E1-4646-8CBD-4CC083031F50}" type="presOf" srcId="{D06A104F-A7E9-44EC-9AE7-F97AE25E8A31}" destId="{A6C19E60-AFAC-4279-BD28-4E8761C8CB02}" srcOrd="0" destOrd="0" presId="urn:microsoft.com/office/officeart/2005/8/layout/vList2"/>
    <dgm:cxn modelId="{D86F3E3F-13BE-4527-97B4-37B3A92BBFFA}" srcId="{07D8C7A3-5C2E-4165-9412-A1E4AE367489}" destId="{7AF7F4D4-0D9C-4474-B3B6-B165B73A7FB3}" srcOrd="0" destOrd="0" parTransId="{F1055BF2-8931-476D-9C3F-EBA0B04C0751}" sibTransId="{CD41BAF3-99FE-47C0-BEE7-50D2A6A29DE6}"/>
    <dgm:cxn modelId="{7108C66B-350F-495D-A748-BF750A69A281}" srcId="{D06A104F-A7E9-44EC-9AE7-F97AE25E8A31}" destId="{BC7C14DE-55B7-4EE3-98D8-1C9D574B0732}" srcOrd="0" destOrd="0" parTransId="{8D9AC4CC-FEE2-40D1-8D9B-21491ABF0BDE}" sibTransId="{8B5080EB-9399-48D0-9872-B632209DCE09}"/>
    <dgm:cxn modelId="{AACC544F-7786-4EC1-9B92-0DCEFC5CACCB}" srcId="{87D5887D-B7C3-41C8-9E02-7D54AA6A458E}" destId="{07D8C7A3-5C2E-4165-9412-A1E4AE367489}" srcOrd="0" destOrd="0" parTransId="{464BDFBB-CF29-4B38-A689-B75D13A81946}" sibTransId="{95D54C88-0499-4C57-8412-DAEF506938E5}"/>
    <dgm:cxn modelId="{2B693178-F0E2-423A-870B-0CABFDD08581}" type="presOf" srcId="{B61A4FB3-2BF1-4569-87C0-ED77C7FCF62F}" destId="{FDB927BE-6ECE-47B2-9103-84D76918393D}" srcOrd="0" destOrd="0" presId="urn:microsoft.com/office/officeart/2005/8/layout/vList2"/>
    <dgm:cxn modelId="{BFABEE79-88A6-45BC-8A29-1D2232D08BF6}" srcId="{87D5887D-B7C3-41C8-9E02-7D54AA6A458E}" destId="{D06A104F-A7E9-44EC-9AE7-F97AE25E8A31}" srcOrd="3" destOrd="0" parTransId="{1CC5A9BF-39F1-4CA5-9C8D-AA18FB792D75}" sibTransId="{064C5C3B-0A16-4911-AC04-314203E44CA8}"/>
    <dgm:cxn modelId="{9109978E-AF74-4F9D-86EC-3288D06C8097}" type="presOf" srcId="{55844FA2-00AF-4CFB-A95B-20684FAB563C}" destId="{38B5B69F-A91B-441A-8FB1-FEABA2619ADB}" srcOrd="0" destOrd="0" presId="urn:microsoft.com/office/officeart/2005/8/layout/vList2"/>
    <dgm:cxn modelId="{CB2EA78F-3266-49BD-BE53-74743E6961AD}" srcId="{EFA587BD-6F3C-43E1-ACCE-7D525384CB91}" destId="{B61A4FB3-2BF1-4569-87C0-ED77C7FCF62F}" srcOrd="0" destOrd="0" parTransId="{08585093-81FC-437F-81EF-554A96948504}" sibTransId="{AC6DA8C2-BB73-4DDE-B704-4F99D68E849A}"/>
    <dgm:cxn modelId="{1FAF13A1-5D9D-4AC1-81B5-AB93C2C71B74}" srcId="{87D5887D-B7C3-41C8-9E02-7D54AA6A458E}" destId="{F54E15B1-8188-49D6-8DE0-8C53FA8100CB}" srcOrd="1" destOrd="0" parTransId="{A8F8DB13-7EC3-4673-B2F7-994C53B68925}" sibTransId="{D26169B7-BAA1-40B9-9D1F-4ADC3186AF8C}"/>
    <dgm:cxn modelId="{624B46AD-23D0-46AF-BE08-E14EEB40A065}" type="presOf" srcId="{D7AB97F2-40B3-434E-ABB4-A76E76BC72A2}" destId="{04B8A51C-103F-4268-91B7-30CDA52AD21F}" srcOrd="0" destOrd="0" presId="urn:microsoft.com/office/officeart/2005/8/layout/vList2"/>
    <dgm:cxn modelId="{A33E99BE-26B8-4BB6-9CAD-C67DEDCA16EA}" type="presOf" srcId="{EFA587BD-6F3C-43E1-ACCE-7D525384CB91}" destId="{AE7CFC13-A861-4B66-ABF1-7C9A0F11A38E}" srcOrd="0" destOrd="0" presId="urn:microsoft.com/office/officeart/2005/8/layout/vList2"/>
    <dgm:cxn modelId="{20F025C2-15D1-4ECA-B02B-97E4ABEBF57A}" type="presOf" srcId="{BC7C14DE-55B7-4EE3-98D8-1C9D574B0732}" destId="{EBE85D29-5D91-4DF3-A744-F1E1FABAA2A3}" srcOrd="0" destOrd="0" presId="urn:microsoft.com/office/officeart/2005/8/layout/vList2"/>
    <dgm:cxn modelId="{069F2AC7-CCEE-47CC-AFFB-4CF649A4AAB7}" srcId="{F54E15B1-8188-49D6-8DE0-8C53FA8100CB}" destId="{D7AB97F2-40B3-434E-ABB4-A76E76BC72A2}" srcOrd="0" destOrd="0" parTransId="{7FF97431-D5E0-4A15-B735-40B0990EBAE2}" sibTransId="{F0657AEA-6557-44E4-A0C2-6BFD7CCE88C9}"/>
    <dgm:cxn modelId="{ACD0CDD6-0DBA-47B3-894B-885891F59E11}" srcId="{87D5887D-B7C3-41C8-9E02-7D54AA6A458E}" destId="{EFA587BD-6F3C-43E1-ACCE-7D525384CB91}" srcOrd="2" destOrd="0" parTransId="{7C85576C-E31E-41FA-B93F-BED67760C2AA}" sibTransId="{BBF054D9-8A0E-4BC6-BF40-E85674829E05}"/>
    <dgm:cxn modelId="{333583E8-8A6B-41AE-B466-65767459E7A2}" type="presOf" srcId="{07D8C7A3-5C2E-4165-9412-A1E4AE367489}" destId="{B5B15EB0-9E91-4F0C-85D2-F5C0D9BAC8FE}" srcOrd="0" destOrd="0" presId="urn:microsoft.com/office/officeart/2005/8/layout/vList2"/>
    <dgm:cxn modelId="{B815FCEA-114E-4382-B097-B0434CAD0558}" type="presOf" srcId="{87D5887D-B7C3-41C8-9E02-7D54AA6A458E}" destId="{680D6B76-DE50-4368-8A4C-95FA0883A6D5}" srcOrd="0" destOrd="0" presId="urn:microsoft.com/office/officeart/2005/8/layout/vList2"/>
    <dgm:cxn modelId="{E2C8EB3F-F341-447F-9C18-29CDD29C30CD}" type="presParOf" srcId="{680D6B76-DE50-4368-8A4C-95FA0883A6D5}" destId="{B5B15EB0-9E91-4F0C-85D2-F5C0D9BAC8FE}" srcOrd="0" destOrd="0" presId="urn:microsoft.com/office/officeart/2005/8/layout/vList2"/>
    <dgm:cxn modelId="{B4F24181-3D8F-40FB-A618-A5066DFB50FD}" type="presParOf" srcId="{680D6B76-DE50-4368-8A4C-95FA0883A6D5}" destId="{B5ED2B41-26F2-468B-AE78-EC4D41018093}" srcOrd="1" destOrd="0" presId="urn:microsoft.com/office/officeart/2005/8/layout/vList2"/>
    <dgm:cxn modelId="{47D2D3F6-2FD4-400E-A4C4-AA2B247805D6}" type="presParOf" srcId="{680D6B76-DE50-4368-8A4C-95FA0883A6D5}" destId="{4B8A2163-5F10-4D4C-A430-6EA22FE402A8}" srcOrd="2" destOrd="0" presId="urn:microsoft.com/office/officeart/2005/8/layout/vList2"/>
    <dgm:cxn modelId="{EFC03B01-6002-40C7-9868-0E506F1F3CEA}" type="presParOf" srcId="{680D6B76-DE50-4368-8A4C-95FA0883A6D5}" destId="{04B8A51C-103F-4268-91B7-30CDA52AD21F}" srcOrd="3" destOrd="0" presId="urn:microsoft.com/office/officeart/2005/8/layout/vList2"/>
    <dgm:cxn modelId="{D3BF1043-95F9-4DA9-B09D-9E199CEFB4C6}" type="presParOf" srcId="{680D6B76-DE50-4368-8A4C-95FA0883A6D5}" destId="{AE7CFC13-A861-4B66-ABF1-7C9A0F11A38E}" srcOrd="4" destOrd="0" presId="urn:microsoft.com/office/officeart/2005/8/layout/vList2"/>
    <dgm:cxn modelId="{9742111A-EF65-4203-BE41-5833EF45B317}" type="presParOf" srcId="{680D6B76-DE50-4368-8A4C-95FA0883A6D5}" destId="{FDB927BE-6ECE-47B2-9103-84D76918393D}" srcOrd="5" destOrd="0" presId="urn:microsoft.com/office/officeart/2005/8/layout/vList2"/>
    <dgm:cxn modelId="{08DD36CD-670F-45A2-B7DE-4C94F24E80C7}" type="presParOf" srcId="{680D6B76-DE50-4368-8A4C-95FA0883A6D5}" destId="{A6C19E60-AFAC-4279-BD28-4E8761C8CB02}" srcOrd="6" destOrd="0" presId="urn:microsoft.com/office/officeart/2005/8/layout/vList2"/>
    <dgm:cxn modelId="{55DCC7BB-95F6-4756-A42A-AF839037843F}" type="presParOf" srcId="{680D6B76-DE50-4368-8A4C-95FA0883A6D5}" destId="{EBE85D29-5D91-4DF3-A744-F1E1FABAA2A3}" srcOrd="7" destOrd="0" presId="urn:microsoft.com/office/officeart/2005/8/layout/vList2"/>
    <dgm:cxn modelId="{9D46FA46-B678-48D5-94DA-9ECDDBC3E0DA}" type="presParOf" srcId="{680D6B76-DE50-4368-8A4C-95FA0883A6D5}" destId="{E90EB44C-8A52-4D3A-8BFF-29A0C4D90654}" srcOrd="8" destOrd="0" presId="urn:microsoft.com/office/officeart/2005/8/layout/vList2"/>
    <dgm:cxn modelId="{24E296B1-D941-4DE2-BF11-015EBB3C2F0C}" type="presParOf" srcId="{680D6B76-DE50-4368-8A4C-95FA0883A6D5}" destId="{38B5B69F-A91B-441A-8FB1-FEABA2619ADB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7D5887D-B7C3-41C8-9E02-7D54AA6A458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07D8C7A3-5C2E-4165-9412-A1E4AE367489}">
      <dgm:prSet phldrT="[Testo]"/>
      <dgm:spPr/>
      <dgm:t>
        <a:bodyPr/>
        <a:lstStyle/>
        <a:p>
          <a:r>
            <a:rPr lang="it-IT" dirty="0"/>
            <a:t>Action</a:t>
          </a:r>
        </a:p>
      </dgm:t>
    </dgm:pt>
    <dgm:pt modelId="{464BDFBB-CF29-4B38-A689-B75D13A81946}" type="parTrans" cxnId="{AACC544F-7786-4EC1-9B92-0DCEFC5CACCB}">
      <dgm:prSet/>
      <dgm:spPr/>
      <dgm:t>
        <a:bodyPr/>
        <a:lstStyle/>
        <a:p>
          <a:endParaRPr lang="it-IT"/>
        </a:p>
      </dgm:t>
    </dgm:pt>
    <dgm:pt modelId="{95D54C88-0499-4C57-8412-DAEF506938E5}" type="sibTrans" cxnId="{AACC544F-7786-4EC1-9B92-0DCEFC5CACCB}">
      <dgm:prSet/>
      <dgm:spPr/>
      <dgm:t>
        <a:bodyPr/>
        <a:lstStyle/>
        <a:p>
          <a:endParaRPr lang="it-IT"/>
        </a:p>
      </dgm:t>
    </dgm:pt>
    <dgm:pt modelId="{7AF7F4D4-0D9C-4474-B3B6-B165B73A7FB3}">
      <dgm:prSet phldrT="[Testo]"/>
      <dgm:spPr/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</a:rPr>
            <a:t>L’azione che l’utente sta cercando di eseguire</a:t>
          </a:r>
        </a:p>
      </dgm:t>
    </dgm:pt>
    <dgm:pt modelId="{F1055BF2-8931-476D-9C3F-EBA0B04C0751}" type="parTrans" cxnId="{D86F3E3F-13BE-4527-97B4-37B3A92BBFFA}">
      <dgm:prSet/>
      <dgm:spPr/>
      <dgm:t>
        <a:bodyPr/>
        <a:lstStyle/>
        <a:p>
          <a:endParaRPr lang="it-IT"/>
        </a:p>
      </dgm:t>
    </dgm:pt>
    <dgm:pt modelId="{CD41BAF3-99FE-47C0-BEE7-50D2A6A29DE6}" type="sibTrans" cxnId="{D86F3E3F-13BE-4527-97B4-37B3A92BBFFA}">
      <dgm:prSet/>
      <dgm:spPr/>
      <dgm:t>
        <a:bodyPr/>
        <a:lstStyle/>
        <a:p>
          <a:endParaRPr lang="it-IT"/>
        </a:p>
      </dgm:t>
    </dgm:pt>
    <dgm:pt modelId="{F54E15B1-8188-49D6-8DE0-8C53FA8100CB}">
      <dgm:prSet phldrT="[Testo]"/>
      <dgm:spPr/>
      <dgm:t>
        <a:bodyPr/>
        <a:lstStyle/>
        <a:p>
          <a:r>
            <a:rPr lang="it-IT" dirty="0"/>
            <a:t>Resource</a:t>
          </a:r>
        </a:p>
      </dgm:t>
    </dgm:pt>
    <dgm:pt modelId="{A8F8DB13-7EC3-4673-B2F7-994C53B68925}" type="parTrans" cxnId="{1FAF13A1-5D9D-4AC1-81B5-AB93C2C71B74}">
      <dgm:prSet/>
      <dgm:spPr/>
      <dgm:t>
        <a:bodyPr/>
        <a:lstStyle/>
        <a:p>
          <a:endParaRPr lang="it-IT"/>
        </a:p>
      </dgm:t>
    </dgm:pt>
    <dgm:pt modelId="{D26169B7-BAA1-40B9-9D1F-4ADC3186AF8C}" type="sibTrans" cxnId="{1FAF13A1-5D9D-4AC1-81B5-AB93C2C71B74}">
      <dgm:prSet/>
      <dgm:spPr/>
      <dgm:t>
        <a:bodyPr/>
        <a:lstStyle/>
        <a:p>
          <a:endParaRPr lang="it-IT"/>
        </a:p>
      </dgm:t>
    </dgm:pt>
    <dgm:pt modelId="{D7AB97F2-40B3-434E-ABB4-A76E76BC72A2}">
      <dgm:prSet phldrT="[Testo]"/>
      <dgm:spPr/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</a:rPr>
            <a:t>La risorsa su cui si vuole agire.</a:t>
          </a:r>
        </a:p>
      </dgm:t>
    </dgm:pt>
    <dgm:pt modelId="{7FF97431-D5E0-4A15-B735-40B0990EBAE2}" type="parTrans" cxnId="{069F2AC7-CCEE-47CC-AFFB-4CF649A4AAB7}">
      <dgm:prSet/>
      <dgm:spPr/>
      <dgm:t>
        <a:bodyPr/>
        <a:lstStyle/>
        <a:p>
          <a:endParaRPr lang="it-IT"/>
        </a:p>
      </dgm:t>
    </dgm:pt>
    <dgm:pt modelId="{F0657AEA-6557-44E4-A0C2-6BFD7CCE88C9}" type="sibTrans" cxnId="{069F2AC7-CCEE-47CC-AFFB-4CF649A4AAB7}">
      <dgm:prSet/>
      <dgm:spPr/>
      <dgm:t>
        <a:bodyPr/>
        <a:lstStyle/>
        <a:p>
          <a:endParaRPr lang="it-IT"/>
        </a:p>
      </dgm:t>
    </dgm:pt>
    <dgm:pt modelId="{EFA587BD-6F3C-43E1-ACCE-7D525384CB91}">
      <dgm:prSet phldrT="[Testo]"/>
      <dgm:spPr/>
      <dgm:t>
        <a:bodyPr/>
        <a:lstStyle/>
        <a:p>
          <a:r>
            <a:rPr lang="it-IT" dirty="0"/>
            <a:t>Subject</a:t>
          </a:r>
        </a:p>
      </dgm:t>
    </dgm:pt>
    <dgm:pt modelId="{7C85576C-E31E-41FA-B93F-BED67760C2AA}" type="parTrans" cxnId="{ACD0CDD6-0DBA-47B3-894B-885891F59E11}">
      <dgm:prSet/>
      <dgm:spPr/>
      <dgm:t>
        <a:bodyPr/>
        <a:lstStyle/>
        <a:p>
          <a:endParaRPr lang="it-IT"/>
        </a:p>
      </dgm:t>
    </dgm:pt>
    <dgm:pt modelId="{BBF054D9-8A0E-4BC6-BF40-E85674829E05}" type="sibTrans" cxnId="{ACD0CDD6-0DBA-47B3-894B-885891F59E11}">
      <dgm:prSet/>
      <dgm:spPr/>
      <dgm:t>
        <a:bodyPr/>
        <a:lstStyle/>
        <a:p>
          <a:endParaRPr lang="it-IT"/>
        </a:p>
      </dgm:t>
    </dgm:pt>
    <dgm:pt modelId="{B61A4FB3-2BF1-4569-87C0-ED77C7FCF62F}">
      <dgm:prSet phldrT="[Testo]"/>
      <dgm:spPr/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</a:rPr>
            <a:t>L’utente o il gruppo di utenti che sta cercando di eseguire l'azione.</a:t>
          </a:r>
        </a:p>
      </dgm:t>
    </dgm:pt>
    <dgm:pt modelId="{08585093-81FC-437F-81EF-554A96948504}" type="parTrans" cxnId="{CB2EA78F-3266-49BD-BE53-74743E6961AD}">
      <dgm:prSet/>
      <dgm:spPr/>
      <dgm:t>
        <a:bodyPr/>
        <a:lstStyle/>
        <a:p>
          <a:endParaRPr lang="it-IT"/>
        </a:p>
      </dgm:t>
    </dgm:pt>
    <dgm:pt modelId="{AC6DA8C2-BB73-4DDE-B704-4F99D68E849A}" type="sibTrans" cxnId="{CB2EA78F-3266-49BD-BE53-74743E6961AD}">
      <dgm:prSet/>
      <dgm:spPr/>
      <dgm:t>
        <a:bodyPr/>
        <a:lstStyle/>
        <a:p>
          <a:endParaRPr lang="it-IT"/>
        </a:p>
      </dgm:t>
    </dgm:pt>
    <dgm:pt modelId="{D06A104F-A7E9-44EC-9AE7-F97AE25E8A31}">
      <dgm:prSet phldrT="[Testo]"/>
      <dgm:spPr/>
      <dgm:t>
        <a:bodyPr/>
        <a:lstStyle/>
        <a:p>
          <a:r>
            <a:rPr lang="it-IT" dirty="0"/>
            <a:t>Context</a:t>
          </a:r>
        </a:p>
      </dgm:t>
    </dgm:pt>
    <dgm:pt modelId="{1CC5A9BF-39F1-4CA5-9C8D-AA18FB792D75}" type="parTrans" cxnId="{BFABEE79-88A6-45BC-8A29-1D2232D08BF6}">
      <dgm:prSet/>
      <dgm:spPr/>
      <dgm:t>
        <a:bodyPr/>
        <a:lstStyle/>
        <a:p>
          <a:endParaRPr lang="it-IT"/>
        </a:p>
      </dgm:t>
    </dgm:pt>
    <dgm:pt modelId="{064C5C3B-0A16-4911-AC04-314203E44CA8}" type="sibTrans" cxnId="{BFABEE79-88A6-45BC-8A29-1D2232D08BF6}">
      <dgm:prSet/>
      <dgm:spPr/>
      <dgm:t>
        <a:bodyPr/>
        <a:lstStyle/>
        <a:p>
          <a:endParaRPr lang="it-IT"/>
        </a:p>
      </dgm:t>
    </dgm:pt>
    <dgm:pt modelId="{BC7C14DE-55B7-4EE3-98D8-1C9D574B0732}">
      <dgm:prSet phldrT="[Testo]"/>
      <dgm:spPr/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</a:rPr>
            <a:t>Informazioni contestuali</a:t>
          </a:r>
        </a:p>
      </dgm:t>
    </dgm:pt>
    <dgm:pt modelId="{8D9AC4CC-FEE2-40D1-8D9B-21491ABF0BDE}" type="parTrans" cxnId="{7108C66B-350F-495D-A748-BF750A69A281}">
      <dgm:prSet/>
      <dgm:spPr/>
      <dgm:t>
        <a:bodyPr/>
        <a:lstStyle/>
        <a:p>
          <a:endParaRPr lang="it-IT"/>
        </a:p>
      </dgm:t>
    </dgm:pt>
    <dgm:pt modelId="{8B5080EB-9399-48D0-9872-B632209DCE09}" type="sibTrans" cxnId="{7108C66B-350F-495D-A748-BF750A69A281}">
      <dgm:prSet/>
      <dgm:spPr/>
      <dgm:t>
        <a:bodyPr/>
        <a:lstStyle/>
        <a:p>
          <a:endParaRPr lang="it-IT"/>
        </a:p>
      </dgm:t>
    </dgm:pt>
    <dgm:pt modelId="{680D6B76-DE50-4368-8A4C-95FA0883A6D5}" type="pres">
      <dgm:prSet presAssocID="{87D5887D-B7C3-41C8-9E02-7D54AA6A458E}" presName="linear" presStyleCnt="0">
        <dgm:presLayoutVars>
          <dgm:animLvl val="lvl"/>
          <dgm:resizeHandles val="exact"/>
        </dgm:presLayoutVars>
      </dgm:prSet>
      <dgm:spPr/>
    </dgm:pt>
    <dgm:pt modelId="{B5B15EB0-9E91-4F0C-85D2-F5C0D9BAC8FE}" type="pres">
      <dgm:prSet presAssocID="{07D8C7A3-5C2E-4165-9412-A1E4AE367489}" presName="parentText" presStyleLbl="node1" presStyleIdx="0" presStyleCnt="4" custLinFactNeighborX="-151" custLinFactNeighborY="-10777">
        <dgm:presLayoutVars>
          <dgm:chMax val="0"/>
          <dgm:bulletEnabled val="1"/>
        </dgm:presLayoutVars>
      </dgm:prSet>
      <dgm:spPr/>
    </dgm:pt>
    <dgm:pt modelId="{B5ED2B41-26F2-468B-AE78-EC4D41018093}" type="pres">
      <dgm:prSet presAssocID="{07D8C7A3-5C2E-4165-9412-A1E4AE367489}" presName="childText" presStyleLbl="revTx" presStyleIdx="0" presStyleCnt="4">
        <dgm:presLayoutVars>
          <dgm:bulletEnabled val="1"/>
        </dgm:presLayoutVars>
      </dgm:prSet>
      <dgm:spPr/>
    </dgm:pt>
    <dgm:pt modelId="{4B8A2163-5F10-4D4C-A430-6EA22FE402A8}" type="pres">
      <dgm:prSet presAssocID="{F54E15B1-8188-49D6-8DE0-8C53FA8100CB}" presName="parentText" presStyleLbl="node1" presStyleIdx="1" presStyleCnt="4" custLinFactNeighborX="157" custLinFactNeighborY="-12995">
        <dgm:presLayoutVars>
          <dgm:chMax val="0"/>
          <dgm:bulletEnabled val="1"/>
        </dgm:presLayoutVars>
      </dgm:prSet>
      <dgm:spPr/>
    </dgm:pt>
    <dgm:pt modelId="{04B8A51C-103F-4268-91B7-30CDA52AD21F}" type="pres">
      <dgm:prSet presAssocID="{F54E15B1-8188-49D6-8DE0-8C53FA8100CB}" presName="childText" presStyleLbl="revTx" presStyleIdx="1" presStyleCnt="4">
        <dgm:presLayoutVars>
          <dgm:bulletEnabled val="1"/>
        </dgm:presLayoutVars>
      </dgm:prSet>
      <dgm:spPr/>
    </dgm:pt>
    <dgm:pt modelId="{AE7CFC13-A861-4B66-ABF1-7C9A0F11A38E}" type="pres">
      <dgm:prSet presAssocID="{EFA587BD-6F3C-43E1-ACCE-7D525384CB91}" presName="parentText" presStyleLbl="node1" presStyleIdx="2" presStyleCnt="4" custLinFactNeighborX="-376" custLinFactNeighborY="-13313">
        <dgm:presLayoutVars>
          <dgm:chMax val="0"/>
          <dgm:bulletEnabled val="1"/>
        </dgm:presLayoutVars>
      </dgm:prSet>
      <dgm:spPr/>
    </dgm:pt>
    <dgm:pt modelId="{FDB927BE-6ECE-47B2-9103-84D76918393D}" type="pres">
      <dgm:prSet presAssocID="{EFA587BD-6F3C-43E1-ACCE-7D525384CB91}" presName="childText" presStyleLbl="revTx" presStyleIdx="2" presStyleCnt="4">
        <dgm:presLayoutVars>
          <dgm:bulletEnabled val="1"/>
        </dgm:presLayoutVars>
      </dgm:prSet>
      <dgm:spPr/>
    </dgm:pt>
    <dgm:pt modelId="{A6C19E60-AFAC-4279-BD28-4E8761C8CB02}" type="pres">
      <dgm:prSet presAssocID="{D06A104F-A7E9-44EC-9AE7-F97AE25E8A31}" presName="parentText" presStyleLbl="node1" presStyleIdx="3" presStyleCnt="4" custLinFactNeighborX="260" custLinFactNeighborY="-16127">
        <dgm:presLayoutVars>
          <dgm:chMax val="0"/>
          <dgm:bulletEnabled val="1"/>
        </dgm:presLayoutVars>
      </dgm:prSet>
      <dgm:spPr/>
    </dgm:pt>
    <dgm:pt modelId="{EBE85D29-5D91-4DF3-A744-F1E1FABAA2A3}" type="pres">
      <dgm:prSet presAssocID="{D06A104F-A7E9-44EC-9AE7-F97AE25E8A31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E4712E01-5121-4658-A5C1-C5FB21372ACA}" type="presOf" srcId="{7AF7F4D4-0D9C-4474-B3B6-B165B73A7FB3}" destId="{B5ED2B41-26F2-468B-AE78-EC4D41018093}" srcOrd="0" destOrd="0" presId="urn:microsoft.com/office/officeart/2005/8/layout/vList2"/>
    <dgm:cxn modelId="{FFF15E15-9B01-46CF-8C6C-68A38CBE9F35}" type="presOf" srcId="{F54E15B1-8188-49D6-8DE0-8C53FA8100CB}" destId="{4B8A2163-5F10-4D4C-A430-6EA22FE402A8}" srcOrd="0" destOrd="0" presId="urn:microsoft.com/office/officeart/2005/8/layout/vList2"/>
    <dgm:cxn modelId="{3CCEDB3A-A5E1-4646-8CBD-4CC083031F50}" type="presOf" srcId="{D06A104F-A7E9-44EC-9AE7-F97AE25E8A31}" destId="{A6C19E60-AFAC-4279-BD28-4E8761C8CB02}" srcOrd="0" destOrd="0" presId="urn:microsoft.com/office/officeart/2005/8/layout/vList2"/>
    <dgm:cxn modelId="{D86F3E3F-13BE-4527-97B4-37B3A92BBFFA}" srcId="{07D8C7A3-5C2E-4165-9412-A1E4AE367489}" destId="{7AF7F4D4-0D9C-4474-B3B6-B165B73A7FB3}" srcOrd="0" destOrd="0" parTransId="{F1055BF2-8931-476D-9C3F-EBA0B04C0751}" sibTransId="{CD41BAF3-99FE-47C0-BEE7-50D2A6A29DE6}"/>
    <dgm:cxn modelId="{7108C66B-350F-495D-A748-BF750A69A281}" srcId="{D06A104F-A7E9-44EC-9AE7-F97AE25E8A31}" destId="{BC7C14DE-55B7-4EE3-98D8-1C9D574B0732}" srcOrd="0" destOrd="0" parTransId="{8D9AC4CC-FEE2-40D1-8D9B-21491ABF0BDE}" sibTransId="{8B5080EB-9399-48D0-9872-B632209DCE09}"/>
    <dgm:cxn modelId="{AACC544F-7786-4EC1-9B92-0DCEFC5CACCB}" srcId="{87D5887D-B7C3-41C8-9E02-7D54AA6A458E}" destId="{07D8C7A3-5C2E-4165-9412-A1E4AE367489}" srcOrd="0" destOrd="0" parTransId="{464BDFBB-CF29-4B38-A689-B75D13A81946}" sibTransId="{95D54C88-0499-4C57-8412-DAEF506938E5}"/>
    <dgm:cxn modelId="{2B693178-F0E2-423A-870B-0CABFDD08581}" type="presOf" srcId="{B61A4FB3-2BF1-4569-87C0-ED77C7FCF62F}" destId="{FDB927BE-6ECE-47B2-9103-84D76918393D}" srcOrd="0" destOrd="0" presId="urn:microsoft.com/office/officeart/2005/8/layout/vList2"/>
    <dgm:cxn modelId="{BFABEE79-88A6-45BC-8A29-1D2232D08BF6}" srcId="{87D5887D-B7C3-41C8-9E02-7D54AA6A458E}" destId="{D06A104F-A7E9-44EC-9AE7-F97AE25E8A31}" srcOrd="3" destOrd="0" parTransId="{1CC5A9BF-39F1-4CA5-9C8D-AA18FB792D75}" sibTransId="{064C5C3B-0A16-4911-AC04-314203E44CA8}"/>
    <dgm:cxn modelId="{CB2EA78F-3266-49BD-BE53-74743E6961AD}" srcId="{EFA587BD-6F3C-43E1-ACCE-7D525384CB91}" destId="{B61A4FB3-2BF1-4569-87C0-ED77C7FCF62F}" srcOrd="0" destOrd="0" parTransId="{08585093-81FC-437F-81EF-554A96948504}" sibTransId="{AC6DA8C2-BB73-4DDE-B704-4F99D68E849A}"/>
    <dgm:cxn modelId="{1FAF13A1-5D9D-4AC1-81B5-AB93C2C71B74}" srcId="{87D5887D-B7C3-41C8-9E02-7D54AA6A458E}" destId="{F54E15B1-8188-49D6-8DE0-8C53FA8100CB}" srcOrd="1" destOrd="0" parTransId="{A8F8DB13-7EC3-4673-B2F7-994C53B68925}" sibTransId="{D26169B7-BAA1-40B9-9D1F-4ADC3186AF8C}"/>
    <dgm:cxn modelId="{624B46AD-23D0-46AF-BE08-E14EEB40A065}" type="presOf" srcId="{D7AB97F2-40B3-434E-ABB4-A76E76BC72A2}" destId="{04B8A51C-103F-4268-91B7-30CDA52AD21F}" srcOrd="0" destOrd="0" presId="urn:microsoft.com/office/officeart/2005/8/layout/vList2"/>
    <dgm:cxn modelId="{A33E99BE-26B8-4BB6-9CAD-C67DEDCA16EA}" type="presOf" srcId="{EFA587BD-6F3C-43E1-ACCE-7D525384CB91}" destId="{AE7CFC13-A861-4B66-ABF1-7C9A0F11A38E}" srcOrd="0" destOrd="0" presId="urn:microsoft.com/office/officeart/2005/8/layout/vList2"/>
    <dgm:cxn modelId="{20F025C2-15D1-4ECA-B02B-97E4ABEBF57A}" type="presOf" srcId="{BC7C14DE-55B7-4EE3-98D8-1C9D574B0732}" destId="{EBE85D29-5D91-4DF3-A744-F1E1FABAA2A3}" srcOrd="0" destOrd="0" presId="urn:microsoft.com/office/officeart/2005/8/layout/vList2"/>
    <dgm:cxn modelId="{069F2AC7-CCEE-47CC-AFFB-4CF649A4AAB7}" srcId="{F54E15B1-8188-49D6-8DE0-8C53FA8100CB}" destId="{D7AB97F2-40B3-434E-ABB4-A76E76BC72A2}" srcOrd="0" destOrd="0" parTransId="{7FF97431-D5E0-4A15-B735-40B0990EBAE2}" sibTransId="{F0657AEA-6557-44E4-A0C2-6BFD7CCE88C9}"/>
    <dgm:cxn modelId="{ACD0CDD6-0DBA-47B3-894B-885891F59E11}" srcId="{87D5887D-B7C3-41C8-9E02-7D54AA6A458E}" destId="{EFA587BD-6F3C-43E1-ACCE-7D525384CB91}" srcOrd="2" destOrd="0" parTransId="{7C85576C-E31E-41FA-B93F-BED67760C2AA}" sibTransId="{BBF054D9-8A0E-4BC6-BF40-E85674829E05}"/>
    <dgm:cxn modelId="{333583E8-8A6B-41AE-B466-65767459E7A2}" type="presOf" srcId="{07D8C7A3-5C2E-4165-9412-A1E4AE367489}" destId="{B5B15EB0-9E91-4F0C-85D2-F5C0D9BAC8FE}" srcOrd="0" destOrd="0" presId="urn:microsoft.com/office/officeart/2005/8/layout/vList2"/>
    <dgm:cxn modelId="{B815FCEA-114E-4382-B097-B0434CAD0558}" type="presOf" srcId="{87D5887D-B7C3-41C8-9E02-7D54AA6A458E}" destId="{680D6B76-DE50-4368-8A4C-95FA0883A6D5}" srcOrd="0" destOrd="0" presId="urn:microsoft.com/office/officeart/2005/8/layout/vList2"/>
    <dgm:cxn modelId="{E2C8EB3F-F341-447F-9C18-29CDD29C30CD}" type="presParOf" srcId="{680D6B76-DE50-4368-8A4C-95FA0883A6D5}" destId="{B5B15EB0-9E91-4F0C-85D2-F5C0D9BAC8FE}" srcOrd="0" destOrd="0" presId="urn:microsoft.com/office/officeart/2005/8/layout/vList2"/>
    <dgm:cxn modelId="{B4F24181-3D8F-40FB-A618-A5066DFB50FD}" type="presParOf" srcId="{680D6B76-DE50-4368-8A4C-95FA0883A6D5}" destId="{B5ED2B41-26F2-468B-AE78-EC4D41018093}" srcOrd="1" destOrd="0" presId="urn:microsoft.com/office/officeart/2005/8/layout/vList2"/>
    <dgm:cxn modelId="{47D2D3F6-2FD4-400E-A4C4-AA2B247805D6}" type="presParOf" srcId="{680D6B76-DE50-4368-8A4C-95FA0883A6D5}" destId="{4B8A2163-5F10-4D4C-A430-6EA22FE402A8}" srcOrd="2" destOrd="0" presId="urn:microsoft.com/office/officeart/2005/8/layout/vList2"/>
    <dgm:cxn modelId="{EFC03B01-6002-40C7-9868-0E506F1F3CEA}" type="presParOf" srcId="{680D6B76-DE50-4368-8A4C-95FA0883A6D5}" destId="{04B8A51C-103F-4268-91B7-30CDA52AD21F}" srcOrd="3" destOrd="0" presId="urn:microsoft.com/office/officeart/2005/8/layout/vList2"/>
    <dgm:cxn modelId="{D3BF1043-95F9-4DA9-B09D-9E199CEFB4C6}" type="presParOf" srcId="{680D6B76-DE50-4368-8A4C-95FA0883A6D5}" destId="{AE7CFC13-A861-4B66-ABF1-7C9A0F11A38E}" srcOrd="4" destOrd="0" presId="urn:microsoft.com/office/officeart/2005/8/layout/vList2"/>
    <dgm:cxn modelId="{9742111A-EF65-4203-BE41-5833EF45B317}" type="presParOf" srcId="{680D6B76-DE50-4368-8A4C-95FA0883A6D5}" destId="{FDB927BE-6ECE-47B2-9103-84D76918393D}" srcOrd="5" destOrd="0" presId="urn:microsoft.com/office/officeart/2005/8/layout/vList2"/>
    <dgm:cxn modelId="{08DD36CD-670F-45A2-B7DE-4C94F24E80C7}" type="presParOf" srcId="{680D6B76-DE50-4368-8A4C-95FA0883A6D5}" destId="{A6C19E60-AFAC-4279-BD28-4E8761C8CB02}" srcOrd="6" destOrd="0" presId="urn:microsoft.com/office/officeart/2005/8/layout/vList2"/>
    <dgm:cxn modelId="{55DCC7BB-95F6-4756-A42A-AF839037843F}" type="presParOf" srcId="{680D6B76-DE50-4368-8A4C-95FA0883A6D5}" destId="{EBE85D29-5D91-4DF3-A744-F1E1FABAA2A3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91EF69-367B-4365-AF7A-4DC0B8932F7E}">
      <dsp:nvSpPr>
        <dsp:cNvPr id="0" name=""/>
        <dsp:cNvSpPr/>
      </dsp:nvSpPr>
      <dsp:spPr>
        <a:xfrm>
          <a:off x="0" y="254000"/>
          <a:ext cx="3809999" cy="2286000"/>
        </a:xfrm>
        <a:prstGeom prst="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/>
            <a:t>OpenSSL</a:t>
          </a:r>
        </a:p>
      </dsp:txBody>
      <dsp:txXfrm>
        <a:off x="0" y="254000"/>
        <a:ext cx="3809999" cy="2286000"/>
      </dsp:txXfrm>
    </dsp:sp>
    <dsp:sp modelId="{B68B3BF4-2F09-4FFF-BB17-5763F53D5B4D}">
      <dsp:nvSpPr>
        <dsp:cNvPr id="0" name=""/>
        <dsp:cNvSpPr/>
      </dsp:nvSpPr>
      <dsp:spPr>
        <a:xfrm>
          <a:off x="4191000" y="254000"/>
          <a:ext cx="3809999" cy="2286000"/>
        </a:xfrm>
        <a:prstGeom prst="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b="0" kern="1200"/>
            <a:t>Java Cryptography Architecture</a:t>
          </a:r>
          <a:endParaRPr lang="it-IT" sz="4000" kern="1200" dirty="0"/>
        </a:p>
      </dsp:txBody>
      <dsp:txXfrm>
        <a:off x="4191000" y="254000"/>
        <a:ext cx="3809999" cy="2286000"/>
      </dsp:txXfrm>
    </dsp:sp>
    <dsp:sp modelId="{F1FEAC3F-5C7B-404B-B8FD-3ED43655C77A}">
      <dsp:nvSpPr>
        <dsp:cNvPr id="0" name=""/>
        <dsp:cNvSpPr/>
      </dsp:nvSpPr>
      <dsp:spPr>
        <a:xfrm>
          <a:off x="8382000" y="254000"/>
          <a:ext cx="3809999" cy="2286000"/>
        </a:xfrm>
        <a:prstGeom prst="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/>
            <a:t>Apache/Tomcat</a:t>
          </a:r>
        </a:p>
      </dsp:txBody>
      <dsp:txXfrm>
        <a:off x="8382000" y="254000"/>
        <a:ext cx="3809999" cy="2286000"/>
      </dsp:txXfrm>
    </dsp:sp>
    <dsp:sp modelId="{204EDF13-2BDF-48D3-AFBD-7BC59B2E9ADE}">
      <dsp:nvSpPr>
        <dsp:cNvPr id="0" name=""/>
        <dsp:cNvSpPr/>
      </dsp:nvSpPr>
      <dsp:spPr>
        <a:xfrm>
          <a:off x="0" y="2921000"/>
          <a:ext cx="3809999" cy="2286000"/>
        </a:xfrm>
        <a:prstGeom prst="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b="0" i="0" kern="1200" dirty="0"/>
            <a:t>HashiCorp Vault</a:t>
          </a:r>
          <a:endParaRPr lang="it-IT" sz="4000" kern="1200" dirty="0"/>
        </a:p>
      </dsp:txBody>
      <dsp:txXfrm>
        <a:off x="0" y="2921000"/>
        <a:ext cx="3809999" cy="2286000"/>
      </dsp:txXfrm>
    </dsp:sp>
    <dsp:sp modelId="{2D46151C-20FC-45BE-9DDE-DF20BC67D6A9}">
      <dsp:nvSpPr>
        <dsp:cNvPr id="0" name=""/>
        <dsp:cNvSpPr/>
      </dsp:nvSpPr>
      <dsp:spPr>
        <a:xfrm>
          <a:off x="4191000" y="2921000"/>
          <a:ext cx="3809999" cy="2286000"/>
        </a:xfrm>
        <a:prstGeom prst="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/>
            <a:t>LDAP + XACML</a:t>
          </a:r>
        </a:p>
      </dsp:txBody>
      <dsp:txXfrm>
        <a:off x="4191000" y="2921000"/>
        <a:ext cx="3809999" cy="2286000"/>
      </dsp:txXfrm>
    </dsp:sp>
    <dsp:sp modelId="{8F08A2C8-8321-466B-865F-DC95A79C9451}">
      <dsp:nvSpPr>
        <dsp:cNvPr id="0" name=""/>
        <dsp:cNvSpPr/>
      </dsp:nvSpPr>
      <dsp:spPr>
        <a:xfrm>
          <a:off x="8382000" y="2921000"/>
          <a:ext cx="3809999" cy="2286000"/>
        </a:xfrm>
        <a:prstGeom prst="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/>
            <a:t>Keycloak</a:t>
          </a:r>
        </a:p>
      </dsp:txBody>
      <dsp:txXfrm>
        <a:off x="8382000" y="2921000"/>
        <a:ext cx="3809999" cy="2286000"/>
      </dsp:txXfrm>
    </dsp:sp>
    <dsp:sp modelId="{29FC2739-AF7C-4B33-B394-B3A51FEC905B}">
      <dsp:nvSpPr>
        <dsp:cNvPr id="0" name=""/>
        <dsp:cNvSpPr/>
      </dsp:nvSpPr>
      <dsp:spPr>
        <a:xfrm>
          <a:off x="2095500" y="5587999"/>
          <a:ext cx="3809999" cy="2286000"/>
        </a:xfrm>
        <a:prstGeom prst="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b="0" kern="1200" dirty="0"/>
            <a:t>Microsoft Threat Modelling Tool</a:t>
          </a:r>
          <a:endParaRPr lang="it-IT" sz="4000" kern="1200" dirty="0"/>
        </a:p>
      </dsp:txBody>
      <dsp:txXfrm>
        <a:off x="2095500" y="5587999"/>
        <a:ext cx="3809999" cy="2286000"/>
      </dsp:txXfrm>
    </dsp:sp>
    <dsp:sp modelId="{46B79BF5-2409-49BC-80AF-31CA559C73DA}">
      <dsp:nvSpPr>
        <dsp:cNvPr id="0" name=""/>
        <dsp:cNvSpPr/>
      </dsp:nvSpPr>
      <dsp:spPr>
        <a:xfrm>
          <a:off x="6286500" y="5587999"/>
          <a:ext cx="3809999" cy="2286000"/>
        </a:xfrm>
        <a:prstGeom prst="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b="0" kern="1200" dirty="0"/>
            <a:t>NIST 800-53</a:t>
          </a:r>
          <a:endParaRPr lang="it-IT" sz="4000" kern="1200" dirty="0"/>
        </a:p>
      </dsp:txBody>
      <dsp:txXfrm>
        <a:off x="6286500" y="5587999"/>
        <a:ext cx="3809999" cy="2286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68C2A8-2AB6-43A4-B044-48B19EDFCA93}">
      <dsp:nvSpPr>
        <dsp:cNvPr id="0" name=""/>
        <dsp:cNvSpPr/>
      </dsp:nvSpPr>
      <dsp:spPr>
        <a:xfrm>
          <a:off x="0" y="0"/>
          <a:ext cx="8006990" cy="748800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b="1" i="0" u="none" strike="noStrike" kern="1200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Soggetto</a:t>
          </a:r>
          <a:endParaRPr lang="it-IT" sz="3100" kern="1200" dirty="0"/>
        </a:p>
      </dsp:txBody>
      <dsp:txXfrm>
        <a:off x="36553" y="36553"/>
        <a:ext cx="7933884" cy="675694"/>
      </dsp:txXfrm>
    </dsp:sp>
    <dsp:sp modelId="{CA36D500-ECE6-4482-949E-673AAD72CBCC}">
      <dsp:nvSpPr>
        <dsp:cNvPr id="0" name=""/>
        <dsp:cNvSpPr/>
      </dsp:nvSpPr>
      <dsp:spPr>
        <a:xfrm>
          <a:off x="0" y="945768"/>
          <a:ext cx="8006990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222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400" b="1" i="0" u="none" strike="noStrike" kern="1200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Entità a cui è stato rilasciato il certificato</a:t>
          </a:r>
          <a:endParaRPr lang="it-IT" sz="2400" kern="1200" dirty="0"/>
        </a:p>
      </dsp:txBody>
      <dsp:txXfrm>
        <a:off x="0" y="945768"/>
        <a:ext cx="8006990" cy="529920"/>
      </dsp:txXfrm>
    </dsp:sp>
    <dsp:sp modelId="{A6F5D995-2449-4E31-9475-45197028FB95}">
      <dsp:nvSpPr>
        <dsp:cNvPr id="0" name=""/>
        <dsp:cNvSpPr/>
      </dsp:nvSpPr>
      <dsp:spPr>
        <a:xfrm>
          <a:off x="0" y="1481177"/>
          <a:ext cx="8006990" cy="726815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b="1" i="0" u="none" strike="noStrike" kern="1200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Emittente</a:t>
          </a:r>
          <a:endParaRPr lang="it-IT" sz="3100" kern="1200" dirty="0"/>
        </a:p>
      </dsp:txBody>
      <dsp:txXfrm>
        <a:off x="35480" y="1516657"/>
        <a:ext cx="7936030" cy="655855"/>
      </dsp:txXfrm>
    </dsp:sp>
    <dsp:sp modelId="{AF160390-2471-4DD6-BB4D-B9DEE22F54A9}">
      <dsp:nvSpPr>
        <dsp:cNvPr id="0" name=""/>
        <dsp:cNvSpPr/>
      </dsp:nvSpPr>
      <dsp:spPr>
        <a:xfrm>
          <a:off x="0" y="2309597"/>
          <a:ext cx="8006990" cy="7075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222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400" b="1" i="0" u="none" strike="noStrike" kern="1200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L’autorità che ha emesso il certificato</a:t>
          </a:r>
          <a:endParaRPr lang="it-IT" sz="2400" kern="1200" dirty="0"/>
        </a:p>
      </dsp:txBody>
      <dsp:txXfrm>
        <a:off x="0" y="2309597"/>
        <a:ext cx="8006990" cy="707538"/>
      </dsp:txXfrm>
    </dsp:sp>
    <dsp:sp modelId="{9568DF30-573E-4B21-BAEA-AE09F7109400}">
      <dsp:nvSpPr>
        <dsp:cNvPr id="0" name=""/>
        <dsp:cNvSpPr/>
      </dsp:nvSpPr>
      <dsp:spPr>
        <a:xfrm>
          <a:off x="0" y="2764180"/>
          <a:ext cx="8006990" cy="748800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b="1" kern="1200" dirty="0"/>
            <a:t>Date di validità</a:t>
          </a:r>
        </a:p>
      </dsp:txBody>
      <dsp:txXfrm>
        <a:off x="36553" y="2800733"/>
        <a:ext cx="7933884" cy="675694"/>
      </dsp:txXfrm>
    </dsp:sp>
    <dsp:sp modelId="{07554FE5-E4E2-45D6-AC03-FD388542B5F0}">
      <dsp:nvSpPr>
        <dsp:cNvPr id="0" name=""/>
        <dsp:cNvSpPr/>
      </dsp:nvSpPr>
      <dsp:spPr>
        <a:xfrm>
          <a:off x="0" y="3623821"/>
          <a:ext cx="8006990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222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400" b="1" i="0" u="none" strike="noStrike" kern="1200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Periodo di validità del certificato</a:t>
          </a:r>
          <a:endParaRPr lang="it-IT" sz="2400" kern="1200" dirty="0"/>
        </a:p>
      </dsp:txBody>
      <dsp:txXfrm>
        <a:off x="0" y="3623821"/>
        <a:ext cx="8006990" cy="529920"/>
      </dsp:txXfrm>
    </dsp:sp>
    <dsp:sp modelId="{9CFBBCFF-AB6D-4BF6-850B-8585BA16B44B}">
      <dsp:nvSpPr>
        <dsp:cNvPr id="0" name=""/>
        <dsp:cNvSpPr/>
      </dsp:nvSpPr>
      <dsp:spPr>
        <a:xfrm>
          <a:off x="0" y="4120984"/>
          <a:ext cx="8006990" cy="748800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b="1" i="0" u="none" strike="noStrike" kern="1200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Numero di serie</a:t>
          </a:r>
          <a:endParaRPr lang="it-IT" sz="3100" kern="1200" dirty="0"/>
        </a:p>
      </dsp:txBody>
      <dsp:txXfrm>
        <a:off x="36553" y="4157537"/>
        <a:ext cx="7933884" cy="675694"/>
      </dsp:txXfrm>
    </dsp:sp>
    <dsp:sp modelId="{F9B6C34C-1A63-4871-BA25-93797D709BA8}">
      <dsp:nvSpPr>
        <dsp:cNvPr id="0" name=""/>
        <dsp:cNvSpPr/>
      </dsp:nvSpPr>
      <dsp:spPr>
        <a:xfrm>
          <a:off x="0" y="4950779"/>
          <a:ext cx="8006990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222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400" b="1" i="0" u="none" strike="noStrike" kern="1200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Identificatore univoco del certificato</a:t>
          </a:r>
          <a:endParaRPr lang="it-IT" sz="2400" kern="1200" dirty="0"/>
        </a:p>
      </dsp:txBody>
      <dsp:txXfrm>
        <a:off x="0" y="4950779"/>
        <a:ext cx="8006990" cy="529920"/>
      </dsp:txXfrm>
    </dsp:sp>
    <dsp:sp modelId="{D042F230-8281-4CC0-9152-B463C6E8E167}">
      <dsp:nvSpPr>
        <dsp:cNvPr id="0" name=""/>
        <dsp:cNvSpPr/>
      </dsp:nvSpPr>
      <dsp:spPr>
        <a:xfrm>
          <a:off x="0" y="5368105"/>
          <a:ext cx="8006990" cy="748800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b="1" i="0" u="none" strike="noStrike" kern="1200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Algoritmo di firma</a:t>
          </a:r>
          <a:endParaRPr lang="it-IT" sz="3100" kern="1200" dirty="0"/>
        </a:p>
      </dsp:txBody>
      <dsp:txXfrm>
        <a:off x="36553" y="5404658"/>
        <a:ext cx="7933884" cy="675694"/>
      </dsp:txXfrm>
    </dsp:sp>
    <dsp:sp modelId="{5138DFE6-9122-4BE6-B02C-ED91A51B69A4}">
      <dsp:nvSpPr>
        <dsp:cNvPr id="0" name=""/>
        <dsp:cNvSpPr/>
      </dsp:nvSpPr>
      <dsp:spPr>
        <a:xfrm>
          <a:off x="0" y="6225138"/>
          <a:ext cx="8006990" cy="643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222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400" b="1" i="0" u="none" strike="noStrike" kern="1200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rPr>
            <a:t>Algoritmo utilizzato per firmare il certificato</a:t>
          </a:r>
          <a:endParaRPr lang="it-IT" sz="2400" kern="1200" dirty="0"/>
        </a:p>
      </dsp:txBody>
      <dsp:txXfrm>
        <a:off x="0" y="6225138"/>
        <a:ext cx="8006990" cy="6434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393A4-96FF-4F7E-8C5F-B434F02C3382}">
      <dsp:nvSpPr>
        <dsp:cNvPr id="0" name=""/>
        <dsp:cNvSpPr/>
      </dsp:nvSpPr>
      <dsp:spPr>
        <a:xfrm rot="16200000">
          <a:off x="864650" y="-864650"/>
          <a:ext cx="2362575" cy="4091876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Progettata per testare e apprendere come funziona Vault.</a:t>
          </a:r>
        </a:p>
      </dsp:txBody>
      <dsp:txXfrm rot="5400000">
        <a:off x="0" y="0"/>
        <a:ext cx="4091876" cy="1771931"/>
      </dsp:txXfrm>
    </dsp:sp>
    <dsp:sp modelId="{3698118F-CC62-4076-ACB3-72EEA2D72CD4}">
      <dsp:nvSpPr>
        <dsp:cNvPr id="0" name=""/>
        <dsp:cNvSpPr/>
      </dsp:nvSpPr>
      <dsp:spPr>
        <a:xfrm>
          <a:off x="4091876" y="0"/>
          <a:ext cx="4091876" cy="236257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All'avvio, Vault genera un token di root preconfigurato, eliminando la necessità di un processo di inizializzazione manuale.</a:t>
          </a:r>
        </a:p>
      </dsp:txBody>
      <dsp:txXfrm>
        <a:off x="4091876" y="0"/>
        <a:ext cx="4091876" cy="1771931"/>
      </dsp:txXfrm>
    </dsp:sp>
    <dsp:sp modelId="{EB2FAD5F-54BA-43F5-9447-5C1FEDBFAD04}">
      <dsp:nvSpPr>
        <dsp:cNvPr id="0" name=""/>
        <dsp:cNvSpPr/>
      </dsp:nvSpPr>
      <dsp:spPr>
        <a:xfrm rot="10800000">
          <a:off x="0" y="2362575"/>
          <a:ext cx="4091876" cy="236257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Vault non utilizza HTTPS, ma la comunicazione avviene in chiaro su HTTP.</a:t>
          </a:r>
        </a:p>
      </dsp:txBody>
      <dsp:txXfrm rot="10800000">
        <a:off x="0" y="2953219"/>
        <a:ext cx="4091876" cy="1771931"/>
      </dsp:txXfrm>
    </dsp:sp>
    <dsp:sp modelId="{12D8AF33-FC42-4B64-A8A1-51B6B8212EC5}">
      <dsp:nvSpPr>
        <dsp:cNvPr id="0" name=""/>
        <dsp:cNvSpPr/>
      </dsp:nvSpPr>
      <dsp:spPr>
        <a:xfrm rot="5400000">
          <a:off x="4956526" y="1497925"/>
          <a:ext cx="2362575" cy="4091876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Molto semplice da configurare e avviare</a:t>
          </a:r>
        </a:p>
      </dsp:txBody>
      <dsp:txXfrm rot="-5400000">
        <a:off x="4091876" y="2953219"/>
        <a:ext cx="4091876" cy="1771931"/>
      </dsp:txXfrm>
    </dsp:sp>
    <dsp:sp modelId="{BF1A1B0A-4353-4AC2-A52B-060C44F23999}">
      <dsp:nvSpPr>
        <dsp:cNvPr id="0" name=""/>
        <dsp:cNvSpPr/>
      </dsp:nvSpPr>
      <dsp:spPr>
        <a:xfrm>
          <a:off x="2864313" y="1771931"/>
          <a:ext cx="2455125" cy="1181287"/>
        </a:xfrm>
        <a:prstGeom prst="round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Dev</a:t>
          </a:r>
        </a:p>
      </dsp:txBody>
      <dsp:txXfrm>
        <a:off x="2921979" y="1829597"/>
        <a:ext cx="2339793" cy="10659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393A4-96FF-4F7E-8C5F-B434F02C3382}">
      <dsp:nvSpPr>
        <dsp:cNvPr id="0" name=""/>
        <dsp:cNvSpPr/>
      </dsp:nvSpPr>
      <dsp:spPr>
        <a:xfrm rot="16200000">
          <a:off x="864650" y="-864650"/>
          <a:ext cx="2362575" cy="4091876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Progettata per ambienti reali e offre tutte le funzionalità di sicurezza, scalabilità e persistenza necessarie.</a:t>
          </a:r>
        </a:p>
      </dsp:txBody>
      <dsp:txXfrm rot="5400000">
        <a:off x="0" y="0"/>
        <a:ext cx="4091876" cy="1771931"/>
      </dsp:txXfrm>
    </dsp:sp>
    <dsp:sp modelId="{3698118F-CC62-4076-ACB3-72EEA2D72CD4}">
      <dsp:nvSpPr>
        <dsp:cNvPr id="0" name=""/>
        <dsp:cNvSpPr/>
      </dsp:nvSpPr>
      <dsp:spPr>
        <a:xfrm>
          <a:off x="4091876" y="0"/>
          <a:ext cx="4091876" cy="236257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Configurazione personalizzata con un file .</a:t>
          </a:r>
          <a:r>
            <a:rPr lang="it-IT" sz="2200" kern="1200" dirty="0" err="1"/>
            <a:t>hcl</a:t>
          </a:r>
          <a:r>
            <a:rPr lang="it-IT" sz="2200" kern="1200" dirty="0"/>
            <a:t> per definire </a:t>
          </a:r>
          <a:r>
            <a:rPr lang="it-IT" sz="2200" kern="1200" dirty="0" err="1"/>
            <a:t>backend</a:t>
          </a:r>
          <a:r>
            <a:rPr lang="it-IT" sz="2200" kern="1200" dirty="0"/>
            <a:t> di archiviazione e interfaccia di rete.</a:t>
          </a:r>
        </a:p>
      </dsp:txBody>
      <dsp:txXfrm>
        <a:off x="4091876" y="0"/>
        <a:ext cx="4091876" cy="1771931"/>
      </dsp:txXfrm>
    </dsp:sp>
    <dsp:sp modelId="{EB2FAD5F-54BA-43F5-9447-5C1FEDBFAD04}">
      <dsp:nvSpPr>
        <dsp:cNvPr id="0" name=""/>
        <dsp:cNvSpPr/>
      </dsp:nvSpPr>
      <dsp:spPr>
        <a:xfrm rot="10800000">
          <a:off x="0" y="2362575"/>
          <a:ext cx="4091876" cy="236257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Richiede HTTPS per proteggere le comunicazioni.</a:t>
          </a:r>
        </a:p>
      </dsp:txBody>
      <dsp:txXfrm rot="10800000">
        <a:off x="0" y="2953219"/>
        <a:ext cx="4091876" cy="1771931"/>
      </dsp:txXfrm>
    </dsp:sp>
    <dsp:sp modelId="{12D8AF33-FC42-4B64-A8A1-51B6B8212EC5}">
      <dsp:nvSpPr>
        <dsp:cNvPr id="0" name=""/>
        <dsp:cNvSpPr/>
      </dsp:nvSpPr>
      <dsp:spPr>
        <a:xfrm rot="5400000">
          <a:off x="4956526" y="1497925"/>
          <a:ext cx="2362575" cy="4091876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Deve essere inizializzato manualmente per generare le chiavi di sblocco e il token di root, per poi eseguire ogni volta l’</a:t>
          </a:r>
          <a:r>
            <a:rPr lang="it-IT" sz="2200" kern="1200" dirty="0" err="1"/>
            <a:t>unseal</a:t>
          </a:r>
          <a:r>
            <a:rPr lang="it-IT" sz="2200" kern="1200" dirty="0"/>
            <a:t>.  </a:t>
          </a:r>
        </a:p>
      </dsp:txBody>
      <dsp:txXfrm rot="-5400000">
        <a:off x="4091876" y="2953219"/>
        <a:ext cx="4091876" cy="1771931"/>
      </dsp:txXfrm>
    </dsp:sp>
    <dsp:sp modelId="{BF1A1B0A-4353-4AC2-A52B-060C44F23999}">
      <dsp:nvSpPr>
        <dsp:cNvPr id="0" name=""/>
        <dsp:cNvSpPr/>
      </dsp:nvSpPr>
      <dsp:spPr>
        <a:xfrm>
          <a:off x="2864313" y="1771931"/>
          <a:ext cx="2455125" cy="1181287"/>
        </a:xfrm>
        <a:prstGeom prst="round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Production</a:t>
          </a:r>
        </a:p>
      </dsp:txBody>
      <dsp:txXfrm>
        <a:off x="2921979" y="1829597"/>
        <a:ext cx="2339793" cy="10659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1A35DB-0482-43A1-999A-25AE34BED428}">
      <dsp:nvSpPr>
        <dsp:cNvPr id="0" name=""/>
        <dsp:cNvSpPr/>
      </dsp:nvSpPr>
      <dsp:spPr>
        <a:xfrm rot="5400000">
          <a:off x="9819814" y="-4366205"/>
          <a:ext cx="641363" cy="954399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Definisce l'URL del server LDAP a cui Vault si connetterà per l'autenticazione.</a:t>
          </a:r>
        </a:p>
      </dsp:txBody>
      <dsp:txXfrm rot="-5400000">
        <a:off x="5368498" y="116420"/>
        <a:ext cx="9512687" cy="578745"/>
      </dsp:txXfrm>
    </dsp:sp>
    <dsp:sp modelId="{31DD9E47-8CD7-407B-AD43-0B38D51DE548}">
      <dsp:nvSpPr>
        <dsp:cNvPr id="0" name=""/>
        <dsp:cNvSpPr/>
      </dsp:nvSpPr>
      <dsp:spPr>
        <a:xfrm>
          <a:off x="0" y="4940"/>
          <a:ext cx="5368497" cy="801704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 err="1"/>
            <a:t>url</a:t>
          </a:r>
          <a:r>
            <a:rPr lang="it-IT" sz="1400" b="1" kern="1200" dirty="0"/>
            <a:t>="</a:t>
          </a:r>
          <a:r>
            <a:rPr lang="it-IT" sz="1400" b="1" kern="1200" dirty="0" err="1"/>
            <a:t>ldap</a:t>
          </a:r>
          <a:r>
            <a:rPr lang="it-IT" sz="1400" b="1" kern="1200" dirty="0"/>
            <a:t>://localhost:389"</a:t>
          </a:r>
        </a:p>
      </dsp:txBody>
      <dsp:txXfrm>
        <a:off x="39136" y="44076"/>
        <a:ext cx="5290225" cy="723432"/>
      </dsp:txXfrm>
    </dsp:sp>
    <dsp:sp modelId="{B598F6EE-5675-48B3-B2CA-ABBFE18A0463}">
      <dsp:nvSpPr>
        <dsp:cNvPr id="0" name=""/>
        <dsp:cNvSpPr/>
      </dsp:nvSpPr>
      <dsp:spPr>
        <a:xfrm rot="5400000">
          <a:off x="9819814" y="-3524415"/>
          <a:ext cx="641363" cy="954399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È il "</a:t>
          </a:r>
          <a:r>
            <a:rPr lang="it-IT" sz="1200" kern="1200" dirty="0" err="1"/>
            <a:t>Distinguished</a:t>
          </a:r>
          <a:r>
            <a:rPr lang="it-IT" sz="1200" kern="1200" dirty="0"/>
            <a:t> Name" (DN) dell'utente che Vault usa per connettersi al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 server LDAP in modo da poter eseguire le operazioni di ricerca.</a:t>
          </a:r>
        </a:p>
      </dsp:txBody>
      <dsp:txXfrm rot="-5400000">
        <a:off x="5368498" y="958210"/>
        <a:ext cx="9512687" cy="578745"/>
      </dsp:txXfrm>
    </dsp:sp>
    <dsp:sp modelId="{BA92D8D0-36F7-44DA-90DE-49F5043B85DE}">
      <dsp:nvSpPr>
        <dsp:cNvPr id="0" name=""/>
        <dsp:cNvSpPr/>
      </dsp:nvSpPr>
      <dsp:spPr>
        <a:xfrm>
          <a:off x="0" y="846730"/>
          <a:ext cx="5368497" cy="801704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1" kern="1200" dirty="0" err="1"/>
            <a:t>binddn</a:t>
          </a:r>
          <a:r>
            <a:rPr lang="fr-FR" sz="1400" b="1" kern="1200" dirty="0"/>
            <a:t>="</a:t>
          </a:r>
          <a:r>
            <a:rPr lang="fr-FR" sz="1400" b="1" kern="1200" dirty="0" err="1"/>
            <a:t>uid</a:t>
          </a:r>
          <a:r>
            <a:rPr lang="fr-FR" sz="1400" b="1" kern="1200" dirty="0"/>
            <a:t>=admin1,ou=</a:t>
          </a:r>
          <a:r>
            <a:rPr lang="fr-FR" sz="1400" b="1" kern="1200" dirty="0" err="1"/>
            <a:t>users,dc</a:t>
          </a:r>
          <a:r>
            <a:rPr lang="fr-FR" sz="1400" b="1" kern="1200" dirty="0"/>
            <a:t>=</a:t>
          </a:r>
          <a:r>
            <a:rPr lang="fr-FR" sz="1400" b="1" kern="1200" dirty="0" err="1"/>
            <a:t>example,dc</a:t>
          </a:r>
          <a:r>
            <a:rPr lang="fr-FR" sz="1400" b="1" kern="1200" dirty="0"/>
            <a:t>=com"</a:t>
          </a:r>
          <a:endParaRPr lang="it-IT" sz="1400" b="1" kern="1200" dirty="0"/>
        </a:p>
      </dsp:txBody>
      <dsp:txXfrm>
        <a:off x="39136" y="885866"/>
        <a:ext cx="5290225" cy="723432"/>
      </dsp:txXfrm>
    </dsp:sp>
    <dsp:sp modelId="{9D6D96B3-C8E6-4FCD-B5F2-72C5A043F857}">
      <dsp:nvSpPr>
        <dsp:cNvPr id="0" name=""/>
        <dsp:cNvSpPr/>
      </dsp:nvSpPr>
      <dsp:spPr>
        <a:xfrm rot="5400000">
          <a:off x="9819814" y="-2682626"/>
          <a:ext cx="641363" cy="954399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È la password associata al </a:t>
          </a:r>
          <a:r>
            <a:rPr lang="it-IT" sz="1200" kern="1200" dirty="0" err="1"/>
            <a:t>binddn</a:t>
          </a:r>
          <a:r>
            <a:rPr lang="it-IT" sz="1200" kern="1200" dirty="0"/>
            <a:t>.</a:t>
          </a:r>
        </a:p>
      </dsp:txBody>
      <dsp:txXfrm rot="-5400000">
        <a:off x="5368498" y="1799999"/>
        <a:ext cx="9512687" cy="578745"/>
      </dsp:txXfrm>
    </dsp:sp>
    <dsp:sp modelId="{A33770E7-B460-4FBF-9D97-316D0D7FDA53}">
      <dsp:nvSpPr>
        <dsp:cNvPr id="0" name=""/>
        <dsp:cNvSpPr/>
      </dsp:nvSpPr>
      <dsp:spPr>
        <a:xfrm>
          <a:off x="0" y="1688519"/>
          <a:ext cx="5368497" cy="801704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 err="1"/>
            <a:t>bindpass</a:t>
          </a:r>
          <a:r>
            <a:rPr lang="it-IT" sz="1400" b="1" kern="1200" dirty="0"/>
            <a:t>="admin"</a:t>
          </a:r>
        </a:p>
      </dsp:txBody>
      <dsp:txXfrm>
        <a:off x="39136" y="1727655"/>
        <a:ext cx="5290225" cy="723432"/>
      </dsp:txXfrm>
    </dsp:sp>
    <dsp:sp modelId="{A08D8670-75BE-41D8-AA5E-5F65E200A397}">
      <dsp:nvSpPr>
        <dsp:cNvPr id="0" name=""/>
        <dsp:cNvSpPr/>
      </dsp:nvSpPr>
      <dsp:spPr>
        <a:xfrm rot="5400000">
          <a:off x="9819814" y="-1840836"/>
          <a:ext cx="641363" cy="954399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Specifica il DN di base dove Vault cercherà gli utenti nel server LDAP.</a:t>
          </a:r>
        </a:p>
      </dsp:txBody>
      <dsp:txXfrm rot="-5400000">
        <a:off x="5368498" y="2641789"/>
        <a:ext cx="9512687" cy="578745"/>
      </dsp:txXfrm>
    </dsp:sp>
    <dsp:sp modelId="{4897D104-5738-4921-B115-E7BDECFDF93D}">
      <dsp:nvSpPr>
        <dsp:cNvPr id="0" name=""/>
        <dsp:cNvSpPr/>
      </dsp:nvSpPr>
      <dsp:spPr>
        <a:xfrm>
          <a:off x="0" y="2530309"/>
          <a:ext cx="5368497" cy="801704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 err="1"/>
            <a:t>userdn</a:t>
          </a:r>
          <a:r>
            <a:rPr lang="it-IT" sz="1400" b="1" kern="1200" dirty="0"/>
            <a:t>="ou=</a:t>
          </a:r>
          <a:r>
            <a:rPr lang="it-IT" sz="1400" b="1" kern="1200" dirty="0" err="1"/>
            <a:t>users,dc</a:t>
          </a:r>
          <a:r>
            <a:rPr lang="it-IT" sz="1400" b="1" kern="1200" dirty="0"/>
            <a:t>=</a:t>
          </a:r>
          <a:r>
            <a:rPr lang="it-IT" sz="1400" b="1" kern="1200" dirty="0" err="1"/>
            <a:t>example,dc</a:t>
          </a:r>
          <a:r>
            <a:rPr lang="it-IT" sz="1400" b="1" kern="1200" dirty="0"/>
            <a:t>=</a:t>
          </a:r>
          <a:r>
            <a:rPr lang="it-IT" sz="1400" b="1" kern="1200" dirty="0" err="1"/>
            <a:t>com</a:t>
          </a:r>
          <a:r>
            <a:rPr lang="it-IT" sz="1400" b="1" kern="1200" dirty="0"/>
            <a:t>"</a:t>
          </a:r>
        </a:p>
      </dsp:txBody>
      <dsp:txXfrm>
        <a:off x="39136" y="2569445"/>
        <a:ext cx="5290225" cy="723432"/>
      </dsp:txXfrm>
    </dsp:sp>
    <dsp:sp modelId="{C969410F-7E79-42E9-9D36-DD79A4E9B92B}">
      <dsp:nvSpPr>
        <dsp:cNvPr id="0" name=""/>
        <dsp:cNvSpPr/>
      </dsp:nvSpPr>
      <dsp:spPr>
        <a:xfrm rot="5400000">
          <a:off x="9819814" y="-999046"/>
          <a:ext cx="641363" cy="954399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Definisce quale attributo deve essere usato per identificare l'utente LDAP.</a:t>
          </a:r>
        </a:p>
      </dsp:txBody>
      <dsp:txXfrm rot="-5400000">
        <a:off x="5368498" y="3483579"/>
        <a:ext cx="9512687" cy="578745"/>
      </dsp:txXfrm>
    </dsp:sp>
    <dsp:sp modelId="{50208B85-BB2D-432E-AF61-EAAF2AC9BFE3}">
      <dsp:nvSpPr>
        <dsp:cNvPr id="0" name=""/>
        <dsp:cNvSpPr/>
      </dsp:nvSpPr>
      <dsp:spPr>
        <a:xfrm>
          <a:off x="0" y="3372099"/>
          <a:ext cx="5368497" cy="801704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 err="1"/>
            <a:t>userattr</a:t>
          </a:r>
          <a:r>
            <a:rPr lang="it-IT" sz="1400" b="1" kern="1200" dirty="0"/>
            <a:t>="</a:t>
          </a:r>
          <a:r>
            <a:rPr lang="it-IT" sz="1400" b="1" kern="1200" dirty="0" err="1"/>
            <a:t>uid</a:t>
          </a:r>
          <a:r>
            <a:rPr lang="it-IT" sz="1400" b="1" kern="1200" dirty="0"/>
            <a:t>"</a:t>
          </a:r>
        </a:p>
      </dsp:txBody>
      <dsp:txXfrm>
        <a:off x="39136" y="3411235"/>
        <a:ext cx="5290225" cy="723432"/>
      </dsp:txXfrm>
    </dsp:sp>
    <dsp:sp modelId="{D861011D-147D-426A-AF23-9E01BC60EB17}">
      <dsp:nvSpPr>
        <dsp:cNvPr id="0" name=""/>
        <dsp:cNvSpPr/>
      </dsp:nvSpPr>
      <dsp:spPr>
        <a:xfrm rot="5400000">
          <a:off x="9819814" y="-157256"/>
          <a:ext cx="641363" cy="954399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È un filtro LDAP che specifica come trovare un utente nel database LDAP.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{{.</a:t>
          </a:r>
          <a:r>
            <a:rPr lang="it-IT" sz="1200" kern="1200" dirty="0" err="1"/>
            <a:t>UserAttr</a:t>
          </a:r>
          <a:r>
            <a:rPr lang="it-IT" sz="1200" kern="1200" dirty="0"/>
            <a:t>}} è una variabile che viene sostituita con il nome dell'attributo dell'utente (</a:t>
          </a:r>
          <a:r>
            <a:rPr lang="it-IT" sz="1200" kern="1200" dirty="0" err="1"/>
            <a:t>uid</a:t>
          </a:r>
          <a:r>
            <a:rPr lang="it-IT" sz="1200" kern="1200" dirty="0"/>
            <a:t>). {{.Username}} è una variabile che verrà sostituita con il nome utente fornito dall'utente durante il login.</a:t>
          </a:r>
        </a:p>
      </dsp:txBody>
      <dsp:txXfrm rot="-5400000">
        <a:off x="5368498" y="4325369"/>
        <a:ext cx="9512687" cy="578745"/>
      </dsp:txXfrm>
    </dsp:sp>
    <dsp:sp modelId="{163B0171-8164-4C64-A436-5A0E8D32EDF1}">
      <dsp:nvSpPr>
        <dsp:cNvPr id="0" name=""/>
        <dsp:cNvSpPr/>
      </dsp:nvSpPr>
      <dsp:spPr>
        <a:xfrm>
          <a:off x="0" y="4213889"/>
          <a:ext cx="5368497" cy="801704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 err="1"/>
            <a:t>userfilter</a:t>
          </a:r>
          <a:r>
            <a:rPr lang="it-IT" sz="1400" b="1" kern="1200" dirty="0"/>
            <a:t>="({{.</a:t>
          </a:r>
          <a:r>
            <a:rPr lang="it-IT" sz="1400" b="1" kern="1200" dirty="0" err="1"/>
            <a:t>UserAttr</a:t>
          </a:r>
          <a:r>
            <a:rPr lang="it-IT" sz="1400" b="1" kern="1200" dirty="0"/>
            <a:t>}}={{.Username}})"</a:t>
          </a:r>
        </a:p>
      </dsp:txBody>
      <dsp:txXfrm>
        <a:off x="39136" y="4253025"/>
        <a:ext cx="5290225" cy="723432"/>
      </dsp:txXfrm>
    </dsp:sp>
    <dsp:sp modelId="{4352D5FE-1DBB-4AB6-9E3D-0E1B5DBBEB72}">
      <dsp:nvSpPr>
        <dsp:cNvPr id="0" name=""/>
        <dsp:cNvSpPr/>
      </dsp:nvSpPr>
      <dsp:spPr>
        <a:xfrm rot="5400000">
          <a:off x="9819814" y="684533"/>
          <a:ext cx="641363" cy="954399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specifica il DN di base in cui Vault cercherà i gruppi nel server LDAP.</a:t>
          </a:r>
        </a:p>
      </dsp:txBody>
      <dsp:txXfrm rot="-5400000">
        <a:off x="5368498" y="5167159"/>
        <a:ext cx="9512687" cy="578745"/>
      </dsp:txXfrm>
    </dsp:sp>
    <dsp:sp modelId="{BFAAA2B8-43E3-4449-8B31-E7FD51B277DC}">
      <dsp:nvSpPr>
        <dsp:cNvPr id="0" name=""/>
        <dsp:cNvSpPr/>
      </dsp:nvSpPr>
      <dsp:spPr>
        <a:xfrm>
          <a:off x="0" y="5055678"/>
          <a:ext cx="5368497" cy="801704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1" kern="1200" dirty="0" err="1"/>
            <a:t>groupdn</a:t>
          </a:r>
          <a:r>
            <a:rPr lang="fr-FR" sz="1400" b="1" kern="1200" dirty="0"/>
            <a:t>="ou=</a:t>
          </a:r>
          <a:r>
            <a:rPr lang="fr-FR" sz="1400" b="1" kern="1200" dirty="0" err="1"/>
            <a:t>groups,dc</a:t>
          </a:r>
          <a:r>
            <a:rPr lang="fr-FR" sz="1400" b="1" kern="1200" dirty="0"/>
            <a:t>=</a:t>
          </a:r>
          <a:r>
            <a:rPr lang="fr-FR" sz="1400" b="1" kern="1200" dirty="0" err="1"/>
            <a:t>example,dc</a:t>
          </a:r>
          <a:r>
            <a:rPr lang="fr-FR" sz="1400" b="1" kern="1200" dirty="0"/>
            <a:t>=com"</a:t>
          </a:r>
          <a:endParaRPr lang="it-IT" sz="1400" b="1" kern="1200" dirty="0"/>
        </a:p>
      </dsp:txBody>
      <dsp:txXfrm>
        <a:off x="39136" y="5094814"/>
        <a:ext cx="5290225" cy="723432"/>
      </dsp:txXfrm>
    </dsp:sp>
    <dsp:sp modelId="{277062C4-CD1B-411A-9CF2-89C3296F98B4}">
      <dsp:nvSpPr>
        <dsp:cNvPr id="0" name=""/>
        <dsp:cNvSpPr/>
      </dsp:nvSpPr>
      <dsp:spPr>
        <a:xfrm rot="5400000">
          <a:off x="9819814" y="1526322"/>
          <a:ext cx="641363" cy="954399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È un filtro LDAP che determina come trovare i gruppi a cui un utente appartiene.</a:t>
          </a:r>
        </a:p>
      </dsp:txBody>
      <dsp:txXfrm rot="-5400000">
        <a:off x="5368498" y="6008948"/>
        <a:ext cx="9512687" cy="578745"/>
      </dsp:txXfrm>
    </dsp:sp>
    <dsp:sp modelId="{63535AE6-71D7-48DD-9125-3FCB2634F2CE}">
      <dsp:nvSpPr>
        <dsp:cNvPr id="0" name=""/>
        <dsp:cNvSpPr/>
      </dsp:nvSpPr>
      <dsp:spPr>
        <a:xfrm>
          <a:off x="0" y="5897468"/>
          <a:ext cx="5368497" cy="801704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 err="1"/>
            <a:t>groupfilter</a:t>
          </a:r>
          <a:r>
            <a:rPr lang="it-IT" sz="1400" b="1" kern="1200" dirty="0"/>
            <a:t>="(</a:t>
          </a:r>
          <a:r>
            <a:rPr lang="it-IT" sz="1400" b="1" kern="1200" dirty="0" err="1"/>
            <a:t>member</a:t>
          </a:r>
          <a:r>
            <a:rPr lang="it-IT" sz="1400" b="1" kern="1200" dirty="0"/>
            <a:t>={{.</a:t>
          </a:r>
          <a:r>
            <a:rPr lang="it-IT" sz="1400" b="1" kern="1200" dirty="0" err="1"/>
            <a:t>UserDN</a:t>
          </a:r>
          <a:r>
            <a:rPr lang="it-IT" sz="1400" b="1" kern="1200" dirty="0"/>
            <a:t>}})"</a:t>
          </a:r>
        </a:p>
      </dsp:txBody>
      <dsp:txXfrm>
        <a:off x="39136" y="5936604"/>
        <a:ext cx="5290225" cy="723432"/>
      </dsp:txXfrm>
    </dsp:sp>
    <dsp:sp modelId="{42C0C840-B128-431F-B013-D0F6B14C8D58}">
      <dsp:nvSpPr>
        <dsp:cNvPr id="0" name=""/>
        <dsp:cNvSpPr/>
      </dsp:nvSpPr>
      <dsp:spPr>
        <a:xfrm rot="5400000">
          <a:off x="9819814" y="2368112"/>
          <a:ext cx="641363" cy="954399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Specifica quale attributo del gruppo LDAP deve essere usato come identificatore del gruppo.</a:t>
          </a:r>
        </a:p>
      </dsp:txBody>
      <dsp:txXfrm rot="-5400000">
        <a:off x="5368498" y="6850738"/>
        <a:ext cx="9512687" cy="578745"/>
      </dsp:txXfrm>
    </dsp:sp>
    <dsp:sp modelId="{5E6C6C08-480C-437F-80B3-4CC79DC87B81}">
      <dsp:nvSpPr>
        <dsp:cNvPr id="0" name=""/>
        <dsp:cNvSpPr/>
      </dsp:nvSpPr>
      <dsp:spPr>
        <a:xfrm>
          <a:off x="0" y="6739258"/>
          <a:ext cx="5368497" cy="801704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 err="1"/>
            <a:t>groupattr</a:t>
          </a:r>
          <a:r>
            <a:rPr lang="it-IT" sz="1400" b="1" kern="1200" dirty="0"/>
            <a:t>="</a:t>
          </a:r>
          <a:r>
            <a:rPr lang="it-IT" sz="1400" b="1" kern="1200" dirty="0" err="1"/>
            <a:t>cn</a:t>
          </a:r>
          <a:r>
            <a:rPr lang="it-IT" sz="1400" b="1" kern="1200" dirty="0"/>
            <a:t>"</a:t>
          </a:r>
        </a:p>
      </dsp:txBody>
      <dsp:txXfrm>
        <a:off x="39136" y="6778394"/>
        <a:ext cx="5290225" cy="723432"/>
      </dsp:txXfrm>
    </dsp:sp>
    <dsp:sp modelId="{F11D1631-2A77-4266-8520-9BCCCA822698}">
      <dsp:nvSpPr>
        <dsp:cNvPr id="0" name=""/>
        <dsp:cNvSpPr/>
      </dsp:nvSpPr>
      <dsp:spPr>
        <a:xfrm rot="5400000">
          <a:off x="9819814" y="3209902"/>
          <a:ext cx="641363" cy="954399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200" kern="1200" dirty="0"/>
            <a:t>Indica se Vault deve permettere la connessione non sicura a LDAP</a:t>
          </a:r>
        </a:p>
      </dsp:txBody>
      <dsp:txXfrm rot="-5400000">
        <a:off x="5368498" y="7692528"/>
        <a:ext cx="9512687" cy="578745"/>
      </dsp:txXfrm>
    </dsp:sp>
    <dsp:sp modelId="{E22CF2EC-96A3-455C-9B6C-AEEE43D13082}">
      <dsp:nvSpPr>
        <dsp:cNvPr id="0" name=""/>
        <dsp:cNvSpPr/>
      </dsp:nvSpPr>
      <dsp:spPr>
        <a:xfrm>
          <a:off x="0" y="7581048"/>
          <a:ext cx="5368497" cy="801704"/>
        </a:xfrm>
        <a:prstGeom prst="roundRect">
          <a:avLst/>
        </a:prstGeom>
        <a:solidFill>
          <a:srgbClr val="6EB39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 err="1"/>
            <a:t>insecure_tls</a:t>
          </a:r>
          <a:r>
            <a:rPr lang="it-IT" sz="1400" b="1" kern="1200" dirty="0"/>
            <a:t>=true</a:t>
          </a:r>
        </a:p>
      </dsp:txBody>
      <dsp:txXfrm>
        <a:off x="39136" y="7620184"/>
        <a:ext cx="5290225" cy="72343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B15EB0-9E91-4F0C-85D2-F5C0D9BAC8FE}">
      <dsp:nvSpPr>
        <dsp:cNvPr id="0" name=""/>
        <dsp:cNvSpPr/>
      </dsp:nvSpPr>
      <dsp:spPr>
        <a:xfrm>
          <a:off x="0" y="35084"/>
          <a:ext cx="12526822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500" kern="1200" dirty="0"/>
            <a:t>Actions</a:t>
          </a:r>
        </a:p>
      </dsp:txBody>
      <dsp:txXfrm>
        <a:off x="39980" y="75064"/>
        <a:ext cx="12446862" cy="739039"/>
      </dsp:txXfrm>
    </dsp:sp>
    <dsp:sp modelId="{B5ED2B41-26F2-468B-AE78-EC4D41018093}">
      <dsp:nvSpPr>
        <dsp:cNvPr id="0" name=""/>
        <dsp:cNvSpPr/>
      </dsp:nvSpPr>
      <dsp:spPr>
        <a:xfrm>
          <a:off x="0" y="916548"/>
          <a:ext cx="12526822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7727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it-IT" sz="2700" kern="1200" dirty="0">
              <a:solidFill>
                <a:schemeClr val="bg1"/>
              </a:solidFill>
            </a:rPr>
            <a:t>Le azioni che l'utente vuole eseguire</a:t>
          </a:r>
        </a:p>
      </dsp:txBody>
      <dsp:txXfrm>
        <a:off x="0" y="916548"/>
        <a:ext cx="12526822" cy="579600"/>
      </dsp:txXfrm>
    </dsp:sp>
    <dsp:sp modelId="{4B8A2163-5F10-4D4C-A430-6EA22FE402A8}">
      <dsp:nvSpPr>
        <dsp:cNvPr id="0" name=""/>
        <dsp:cNvSpPr/>
      </dsp:nvSpPr>
      <dsp:spPr>
        <a:xfrm>
          <a:off x="0" y="1420828"/>
          <a:ext cx="12526822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500" kern="1200" dirty="0"/>
            <a:t>Resources</a:t>
          </a:r>
        </a:p>
      </dsp:txBody>
      <dsp:txXfrm>
        <a:off x="39980" y="1460808"/>
        <a:ext cx="12446862" cy="739039"/>
      </dsp:txXfrm>
    </dsp:sp>
    <dsp:sp modelId="{04B8A51C-103F-4268-91B7-30CDA52AD21F}">
      <dsp:nvSpPr>
        <dsp:cNvPr id="0" name=""/>
        <dsp:cNvSpPr/>
      </dsp:nvSpPr>
      <dsp:spPr>
        <a:xfrm>
          <a:off x="0" y="2315148"/>
          <a:ext cx="12526822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7727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it-IT" sz="2700" kern="1200" dirty="0">
              <a:solidFill>
                <a:schemeClr val="bg1"/>
              </a:solidFill>
            </a:rPr>
            <a:t>Le risorse su cui si vuole agire</a:t>
          </a:r>
        </a:p>
      </dsp:txBody>
      <dsp:txXfrm>
        <a:off x="0" y="2315148"/>
        <a:ext cx="12526822" cy="579600"/>
      </dsp:txXfrm>
    </dsp:sp>
    <dsp:sp modelId="{AE7CFC13-A861-4B66-ABF1-7C9A0F11A38E}">
      <dsp:nvSpPr>
        <dsp:cNvPr id="0" name=""/>
        <dsp:cNvSpPr/>
      </dsp:nvSpPr>
      <dsp:spPr>
        <a:xfrm>
          <a:off x="0" y="2817585"/>
          <a:ext cx="12526822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500" kern="1200" dirty="0"/>
            <a:t>Subjects</a:t>
          </a:r>
        </a:p>
      </dsp:txBody>
      <dsp:txXfrm>
        <a:off x="39980" y="2857565"/>
        <a:ext cx="12446862" cy="739039"/>
      </dsp:txXfrm>
    </dsp:sp>
    <dsp:sp modelId="{FDB927BE-6ECE-47B2-9103-84D76918393D}">
      <dsp:nvSpPr>
        <dsp:cNvPr id="0" name=""/>
        <dsp:cNvSpPr/>
      </dsp:nvSpPr>
      <dsp:spPr>
        <a:xfrm>
          <a:off x="0" y="3713748"/>
          <a:ext cx="12526822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7727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it-IT" sz="2700" kern="1200" dirty="0">
              <a:solidFill>
                <a:schemeClr val="bg1"/>
              </a:solidFill>
            </a:rPr>
            <a:t>Chi sta cercando di compiere l'azione</a:t>
          </a:r>
        </a:p>
      </dsp:txBody>
      <dsp:txXfrm>
        <a:off x="0" y="3713748"/>
        <a:ext cx="12526822" cy="579600"/>
      </dsp:txXfrm>
    </dsp:sp>
    <dsp:sp modelId="{A6C19E60-AFAC-4279-BD28-4E8761C8CB02}">
      <dsp:nvSpPr>
        <dsp:cNvPr id="0" name=""/>
        <dsp:cNvSpPr/>
      </dsp:nvSpPr>
      <dsp:spPr>
        <a:xfrm>
          <a:off x="0" y="4199875"/>
          <a:ext cx="12526822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500" kern="1200" dirty="0"/>
            <a:t>Context</a:t>
          </a:r>
        </a:p>
      </dsp:txBody>
      <dsp:txXfrm>
        <a:off x="39980" y="4239855"/>
        <a:ext cx="12446862" cy="739039"/>
      </dsp:txXfrm>
    </dsp:sp>
    <dsp:sp modelId="{EBE85D29-5D91-4DF3-A744-F1E1FABAA2A3}">
      <dsp:nvSpPr>
        <dsp:cNvPr id="0" name=""/>
        <dsp:cNvSpPr/>
      </dsp:nvSpPr>
      <dsp:spPr>
        <a:xfrm>
          <a:off x="0" y="5112347"/>
          <a:ext cx="12526822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7727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it-IT" sz="2700" kern="1200" dirty="0">
              <a:solidFill>
                <a:schemeClr val="bg1"/>
              </a:solidFill>
            </a:rPr>
            <a:t>Informazioni contestuali</a:t>
          </a:r>
        </a:p>
      </dsp:txBody>
      <dsp:txXfrm>
        <a:off x="0" y="5112347"/>
        <a:ext cx="12526822" cy="579600"/>
      </dsp:txXfrm>
    </dsp:sp>
    <dsp:sp modelId="{E90EB44C-8A52-4D3A-8BFF-29A0C4D90654}">
      <dsp:nvSpPr>
        <dsp:cNvPr id="0" name=""/>
        <dsp:cNvSpPr/>
      </dsp:nvSpPr>
      <dsp:spPr>
        <a:xfrm>
          <a:off x="0" y="5641940"/>
          <a:ext cx="12526822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500" kern="1200" dirty="0"/>
            <a:t>Effect</a:t>
          </a:r>
        </a:p>
      </dsp:txBody>
      <dsp:txXfrm>
        <a:off x="39980" y="5681920"/>
        <a:ext cx="12446862" cy="739039"/>
      </dsp:txXfrm>
    </dsp:sp>
    <dsp:sp modelId="{38B5B69F-A91B-441A-8FB1-FEABA2619ADB}">
      <dsp:nvSpPr>
        <dsp:cNvPr id="0" name=""/>
        <dsp:cNvSpPr/>
      </dsp:nvSpPr>
      <dsp:spPr>
        <a:xfrm>
          <a:off x="0" y="6510948"/>
          <a:ext cx="12526822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7727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it-IT" sz="2700" kern="1200" dirty="0">
              <a:solidFill>
                <a:schemeClr val="bg1"/>
              </a:solidFill>
            </a:rPr>
            <a:t>L'effetto che la policy ha sull'accesso.</a:t>
          </a:r>
        </a:p>
      </dsp:txBody>
      <dsp:txXfrm>
        <a:off x="0" y="6510948"/>
        <a:ext cx="12526822" cy="5796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B15EB0-9E91-4F0C-85D2-F5C0D9BAC8FE}">
      <dsp:nvSpPr>
        <dsp:cNvPr id="0" name=""/>
        <dsp:cNvSpPr/>
      </dsp:nvSpPr>
      <dsp:spPr>
        <a:xfrm>
          <a:off x="0" y="40251"/>
          <a:ext cx="12539056" cy="936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/>
            <a:t>Action</a:t>
          </a:r>
        </a:p>
      </dsp:txBody>
      <dsp:txXfrm>
        <a:off x="45692" y="85943"/>
        <a:ext cx="12447672" cy="844616"/>
      </dsp:txXfrm>
    </dsp:sp>
    <dsp:sp modelId="{B5ED2B41-26F2-468B-AE78-EC4D41018093}">
      <dsp:nvSpPr>
        <dsp:cNvPr id="0" name=""/>
        <dsp:cNvSpPr/>
      </dsp:nvSpPr>
      <dsp:spPr>
        <a:xfrm>
          <a:off x="0" y="1047637"/>
          <a:ext cx="12539056" cy="66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115" tIns="50800" rIns="284480" bIns="50800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it-IT" sz="3100" kern="1200" dirty="0">
              <a:solidFill>
                <a:schemeClr val="bg1"/>
              </a:solidFill>
            </a:rPr>
            <a:t>L’azione che l’utente sta cercando di eseguire</a:t>
          </a:r>
        </a:p>
      </dsp:txBody>
      <dsp:txXfrm>
        <a:off x="0" y="1047637"/>
        <a:ext cx="12539056" cy="662400"/>
      </dsp:txXfrm>
    </dsp:sp>
    <dsp:sp modelId="{4B8A2163-5F10-4D4C-A430-6EA22FE402A8}">
      <dsp:nvSpPr>
        <dsp:cNvPr id="0" name=""/>
        <dsp:cNvSpPr/>
      </dsp:nvSpPr>
      <dsp:spPr>
        <a:xfrm>
          <a:off x="0" y="1623959"/>
          <a:ext cx="12539056" cy="936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/>
            <a:t>Resource</a:t>
          </a:r>
        </a:p>
      </dsp:txBody>
      <dsp:txXfrm>
        <a:off x="45692" y="1669651"/>
        <a:ext cx="12447672" cy="844616"/>
      </dsp:txXfrm>
    </dsp:sp>
    <dsp:sp modelId="{04B8A51C-103F-4268-91B7-30CDA52AD21F}">
      <dsp:nvSpPr>
        <dsp:cNvPr id="0" name=""/>
        <dsp:cNvSpPr/>
      </dsp:nvSpPr>
      <dsp:spPr>
        <a:xfrm>
          <a:off x="0" y="2646038"/>
          <a:ext cx="12539056" cy="66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115" tIns="50800" rIns="284480" bIns="50800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it-IT" sz="3100" kern="1200" dirty="0">
              <a:solidFill>
                <a:schemeClr val="bg1"/>
              </a:solidFill>
            </a:rPr>
            <a:t>La risorsa su cui si vuole agire.</a:t>
          </a:r>
        </a:p>
      </dsp:txBody>
      <dsp:txXfrm>
        <a:off x="0" y="2646038"/>
        <a:ext cx="12539056" cy="662400"/>
      </dsp:txXfrm>
    </dsp:sp>
    <dsp:sp modelId="{AE7CFC13-A861-4B66-ABF1-7C9A0F11A38E}">
      <dsp:nvSpPr>
        <dsp:cNvPr id="0" name=""/>
        <dsp:cNvSpPr/>
      </dsp:nvSpPr>
      <dsp:spPr>
        <a:xfrm>
          <a:off x="0" y="3220252"/>
          <a:ext cx="12539056" cy="936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/>
            <a:t>Subject</a:t>
          </a:r>
        </a:p>
      </dsp:txBody>
      <dsp:txXfrm>
        <a:off x="45692" y="3265944"/>
        <a:ext cx="12447672" cy="844616"/>
      </dsp:txXfrm>
    </dsp:sp>
    <dsp:sp modelId="{FDB927BE-6ECE-47B2-9103-84D76918393D}">
      <dsp:nvSpPr>
        <dsp:cNvPr id="0" name=""/>
        <dsp:cNvSpPr/>
      </dsp:nvSpPr>
      <dsp:spPr>
        <a:xfrm>
          <a:off x="0" y="4244438"/>
          <a:ext cx="12539056" cy="66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115" tIns="50800" rIns="284480" bIns="50800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it-IT" sz="3100" kern="1200" dirty="0">
              <a:solidFill>
                <a:schemeClr val="bg1"/>
              </a:solidFill>
            </a:rPr>
            <a:t>L’utente o il gruppo di utenti che sta cercando di eseguire l'azione.</a:t>
          </a:r>
        </a:p>
      </dsp:txBody>
      <dsp:txXfrm>
        <a:off x="0" y="4244438"/>
        <a:ext cx="12539056" cy="662400"/>
      </dsp:txXfrm>
    </dsp:sp>
    <dsp:sp modelId="{A6C19E60-AFAC-4279-BD28-4E8761C8CB02}">
      <dsp:nvSpPr>
        <dsp:cNvPr id="0" name=""/>
        <dsp:cNvSpPr/>
      </dsp:nvSpPr>
      <dsp:spPr>
        <a:xfrm>
          <a:off x="0" y="4800012"/>
          <a:ext cx="12539056" cy="936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/>
            <a:t>Context</a:t>
          </a:r>
        </a:p>
      </dsp:txBody>
      <dsp:txXfrm>
        <a:off x="45692" y="4845704"/>
        <a:ext cx="12447672" cy="844616"/>
      </dsp:txXfrm>
    </dsp:sp>
    <dsp:sp modelId="{EBE85D29-5D91-4DF3-A744-F1E1FABAA2A3}">
      <dsp:nvSpPr>
        <dsp:cNvPr id="0" name=""/>
        <dsp:cNvSpPr/>
      </dsp:nvSpPr>
      <dsp:spPr>
        <a:xfrm>
          <a:off x="0" y="5842838"/>
          <a:ext cx="12539056" cy="66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115" tIns="50800" rIns="284480" bIns="50800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it-IT" sz="3100" kern="1200" dirty="0">
              <a:solidFill>
                <a:schemeClr val="bg1"/>
              </a:solidFill>
            </a:rPr>
            <a:t>Informazioni contestuali</a:t>
          </a:r>
        </a:p>
      </dsp:txBody>
      <dsp:txXfrm>
        <a:off x="0" y="5842838"/>
        <a:ext cx="12539056" cy="6624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>
          <a:extLst>
            <a:ext uri="{FF2B5EF4-FFF2-40B4-BE49-F238E27FC236}">
              <a16:creationId xmlns:a16="http://schemas.microsoft.com/office/drawing/2014/main" id="{A78B4C74-3378-5AD9-8792-C73DBB9AD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:notes">
            <a:extLst>
              <a:ext uri="{FF2B5EF4-FFF2-40B4-BE49-F238E27FC236}">
                <a16:creationId xmlns:a16="http://schemas.microsoft.com/office/drawing/2014/main" id="{93440D18-DABB-B55B-9A34-82C358151E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1" name="Google Shape;421;p9:notes">
            <a:extLst>
              <a:ext uri="{FF2B5EF4-FFF2-40B4-BE49-F238E27FC236}">
                <a16:creationId xmlns:a16="http://schemas.microsoft.com/office/drawing/2014/main" id="{80730619-4498-4101-9B4B-D5EA26EADD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401707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>
          <a:extLst>
            <a:ext uri="{FF2B5EF4-FFF2-40B4-BE49-F238E27FC236}">
              <a16:creationId xmlns:a16="http://schemas.microsoft.com/office/drawing/2014/main" id="{2C02444B-9D2E-DEE5-A3B2-928BF1D7B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:notes">
            <a:extLst>
              <a:ext uri="{FF2B5EF4-FFF2-40B4-BE49-F238E27FC236}">
                <a16:creationId xmlns:a16="http://schemas.microsoft.com/office/drawing/2014/main" id="{63D08673-9984-CCE8-48B8-2BB9463467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1" name="Google Shape;421;p9:notes">
            <a:extLst>
              <a:ext uri="{FF2B5EF4-FFF2-40B4-BE49-F238E27FC236}">
                <a16:creationId xmlns:a16="http://schemas.microsoft.com/office/drawing/2014/main" id="{4A6FE7CA-7E9A-C1FF-5CEA-AAF2B98DD6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94653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>
          <a:extLst>
            <a:ext uri="{FF2B5EF4-FFF2-40B4-BE49-F238E27FC236}">
              <a16:creationId xmlns:a16="http://schemas.microsoft.com/office/drawing/2014/main" id="{10ADB789-1129-7324-4E1F-D86CB45F0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:notes">
            <a:extLst>
              <a:ext uri="{FF2B5EF4-FFF2-40B4-BE49-F238E27FC236}">
                <a16:creationId xmlns:a16="http://schemas.microsoft.com/office/drawing/2014/main" id="{7039695B-ACBB-D1CD-9D82-44DE4E0E57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1" name="Google Shape;421;p9:notes">
            <a:extLst>
              <a:ext uri="{FF2B5EF4-FFF2-40B4-BE49-F238E27FC236}">
                <a16:creationId xmlns:a16="http://schemas.microsoft.com/office/drawing/2014/main" id="{749D0C25-30E1-EE7B-9A8C-1F0E4F3049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4828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>
          <a:extLst>
            <a:ext uri="{FF2B5EF4-FFF2-40B4-BE49-F238E27FC236}">
              <a16:creationId xmlns:a16="http://schemas.microsoft.com/office/drawing/2014/main" id="{C6BA9A8A-5833-357F-2037-179071C42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:notes">
            <a:extLst>
              <a:ext uri="{FF2B5EF4-FFF2-40B4-BE49-F238E27FC236}">
                <a16:creationId xmlns:a16="http://schemas.microsoft.com/office/drawing/2014/main" id="{DFD66281-56CD-94EB-F410-EC72CE7881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1" name="Google Shape;421;p9:notes">
            <a:extLst>
              <a:ext uri="{FF2B5EF4-FFF2-40B4-BE49-F238E27FC236}">
                <a16:creationId xmlns:a16="http://schemas.microsoft.com/office/drawing/2014/main" id="{D800F236-9485-118C-5369-9CADC29A7D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72026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>
          <a:extLst>
            <a:ext uri="{FF2B5EF4-FFF2-40B4-BE49-F238E27FC236}">
              <a16:creationId xmlns:a16="http://schemas.microsoft.com/office/drawing/2014/main" id="{0E7237E3-183F-8E8C-7F13-AE4E17DEA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:notes">
            <a:extLst>
              <a:ext uri="{FF2B5EF4-FFF2-40B4-BE49-F238E27FC236}">
                <a16:creationId xmlns:a16="http://schemas.microsoft.com/office/drawing/2014/main" id="{D0E03FC0-8CBA-8C42-ED49-7D70660C77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4" name="Google Shape;234;p4:notes">
            <a:extLst>
              <a:ext uri="{FF2B5EF4-FFF2-40B4-BE49-F238E27FC236}">
                <a16:creationId xmlns:a16="http://schemas.microsoft.com/office/drawing/2014/main" id="{DFDFF1DE-3BB5-2577-0167-6E1E6F32F9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7706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3692CA2B-FA5A-3818-2C6A-D74D3A112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1F97EB4C-2034-DB9D-31B2-15B19E4379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BBC4450A-4F6E-BF38-785C-385F3A9443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000786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7D8FAA84-5F0E-B8E3-D093-9758BB072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19E35A58-2C68-85D4-C078-E757F7D37A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8472996A-EB2E-4F29-EB8B-84328B78A4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67896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5508AA02-9812-18FA-960C-9FFE27DFC3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82B75588-613B-A29C-24AB-47CE35FD05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4304190C-9845-20E7-FCEA-BA10CD6C94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31859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41962BD6-0312-C009-EFF3-A16F2C0F2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D8D25E4F-2210-D4A2-0D94-D8F8F6B003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4A3BE1F3-77C7-37D5-5C9F-130C4831B3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63878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>
          <a:extLst>
            <a:ext uri="{FF2B5EF4-FFF2-40B4-BE49-F238E27FC236}">
              <a16:creationId xmlns:a16="http://schemas.microsoft.com/office/drawing/2014/main" id="{318F3CC9-A3B8-4BEC-E7CE-22360A5154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:notes">
            <a:extLst>
              <a:ext uri="{FF2B5EF4-FFF2-40B4-BE49-F238E27FC236}">
                <a16:creationId xmlns:a16="http://schemas.microsoft.com/office/drawing/2014/main" id="{BF80FDA1-13CD-B0D0-0883-20FDE76917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4" name="Google Shape;234;p4:notes">
            <a:extLst>
              <a:ext uri="{FF2B5EF4-FFF2-40B4-BE49-F238E27FC236}">
                <a16:creationId xmlns:a16="http://schemas.microsoft.com/office/drawing/2014/main" id="{17AED2C0-9E39-049C-1649-F9D66A4E9F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4759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E46F03C2-5430-DA35-3C01-3E95598F9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539C2EF9-F0CA-699E-345F-2EDB0B4268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4C1C9309-2B40-089D-62E2-0F42D8AB57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49081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4228CB5C-2C76-84C0-F2E1-227E2E593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9B1C73FC-F257-F9B8-28DB-8335C44DCA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D799737C-42F1-84BE-F85E-E122917D3C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44337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73417041-49D2-6FE5-206F-8B8A86A23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F154F76C-34B3-31F8-A99A-B306D222E0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3F4714F9-BDC5-530C-7213-41524CCED8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17718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3F47133D-95B1-3460-7EB0-0845D611A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5B1AFA58-CCE7-ABFB-E8D9-F03DF38AAA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C2E6BF5E-71F1-3B26-A05F-5A172C4884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26845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F9C2812D-213D-AD50-BB79-90AA7BB38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A45BF68B-6399-8CFA-3F77-172B747222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B4A5DEEC-CE89-6560-8832-83660DFEC2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24361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28E0807D-6690-2A49-93CD-2861BAB7B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C487E175-808B-119B-41AF-1A00C10D74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96248F7C-C1D7-DD4A-1071-ECB7FAB43E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949206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6E5E83F9-5F5A-F91E-8EA7-A621B2A2F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4FB6C9EE-2918-8E5C-A401-24FFBC1CF9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1F8E595F-82AE-2992-4470-63147250F8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87490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1161EDD2-AAC6-131E-A7D3-A7E564336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18DD4AC9-8F85-6E29-A32B-BE5E505066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4CC514D2-291F-DE59-AA51-A8FAB4AEAC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79732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AB3CD907-B231-3A46-0B0F-42D5A97EC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83940B60-332C-FD2A-BB71-98B2ABEA65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BDEF1336-4D0C-188A-185A-8EC194A91C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51234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C834EC8D-9350-BC6C-17DD-491B72138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608F8819-0B92-0746-8F9F-05A41F72CB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C3167DB7-8B79-C154-7FC1-40D2B1A3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6703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4" name="Google Shape;23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4445E969-C562-2751-3E4C-245BF2A3CE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F2E67DF1-792E-455A-ED84-FBDEAB330A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D1D91712-98AD-5FE7-12D1-042E518C3F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92867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>
          <a:extLst>
            <a:ext uri="{FF2B5EF4-FFF2-40B4-BE49-F238E27FC236}">
              <a16:creationId xmlns:a16="http://schemas.microsoft.com/office/drawing/2014/main" id="{D34FA086-170D-C6C1-C710-3FD74C464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:notes">
            <a:extLst>
              <a:ext uri="{FF2B5EF4-FFF2-40B4-BE49-F238E27FC236}">
                <a16:creationId xmlns:a16="http://schemas.microsoft.com/office/drawing/2014/main" id="{06DDA601-37F5-77C1-7D96-13B3FCF546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4" name="Google Shape;234;p4:notes">
            <a:extLst>
              <a:ext uri="{FF2B5EF4-FFF2-40B4-BE49-F238E27FC236}">
                <a16:creationId xmlns:a16="http://schemas.microsoft.com/office/drawing/2014/main" id="{6DFEDB84-FE0B-5A0F-491C-060D8A37E9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59176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B787BB3D-E493-1E65-DB43-8B49F51F9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5A7C06CB-477D-BE7F-90D9-C35D463F12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CFA70069-EF28-7EA8-481E-26DD010BE1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0240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119E57D1-7005-8E53-E58F-AB7B28EDE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D7A61103-3009-8B0A-DEFD-22E6EA3BA2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B4D4B9E6-D155-7181-12A9-D5C21645A5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12031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1291CED9-7056-A65F-2496-B5C81C26D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0C43AF15-54BB-EDFE-66E8-E51B984C1F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6D075F99-4916-8865-EDC0-0ED4E57B94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897341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097F12B5-24A2-48A1-BBCA-6B448C020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FE8FB5FA-1EEF-2941-477C-AA384F0554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1E1150E3-C779-4DCD-E5DC-F21EA22D82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538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50752550-8B61-13D4-8B7E-7C7EC4ED0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C9B13C4C-F165-B219-A64E-16FD7A3948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C12D66A5-178E-4FE7-BDD3-E35D7D810B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56634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CD91D0C1-ADCA-A824-80B0-3E6592BC9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B4F06420-AD0D-0096-2600-0C355D581F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090ADC6E-7CB8-5ED4-4989-44C9DCBCD5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4687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65797070-A623-27FB-3FB6-A2C8E35BF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820661A2-1367-557F-8D9A-4FFAFC73A0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E963B115-8848-8901-4258-BF9AC0FCC4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62945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E7DC51BF-8D7C-4BCE-7D99-3041E20CD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19FBF8BE-A7A3-7D52-CEAD-2206251D31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82E4152B-9635-1B1C-B947-221FDD45E0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8419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B2449134-ADDE-4923-9CA4-6E839DF70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8520D553-A3CC-8515-ABDA-BA133EB3B6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C40D6561-E542-6540-4F7C-A0599549F2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1432851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2CCD8DA7-330F-BB0B-F5F9-175E649DC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F0048394-E226-92B8-9116-4503C8C166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21BFD153-F233-9838-08FE-1770B5432A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5620642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FC190AE1-B3A0-3BD8-93E7-0E219F0C4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C8108093-002C-EE8F-C0F4-728F6F3170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76F31C80-49D7-A101-CC80-5B0A95B9E1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47346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C0479C13-BCE7-6BC6-F37F-C269E64EE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3D4A4751-9ECA-52F0-9A95-DB4347BE6A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49BDC5D8-B6AF-1191-32C3-B0D4AFD678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930757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C3C6FCB1-0AE7-AF71-FF40-22EDBAAD6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7B512183-21BB-B79C-6112-D7DFA19C92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A9E955FD-0300-E634-2433-62124140C9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580682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764750CD-3081-2AF9-F0A2-9EE7256A2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38C925B7-90DA-CA09-B959-C56AADEE04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B501C276-5908-82FF-A35C-2A00531D9B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501367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9" name="Google Shape;28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1" name="Google Shape;32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1" name="Google Shape;38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>
          <a:extLst>
            <a:ext uri="{FF2B5EF4-FFF2-40B4-BE49-F238E27FC236}">
              <a16:creationId xmlns:a16="http://schemas.microsoft.com/office/drawing/2014/main" id="{5AF600B0-D7F5-6D11-7F8E-0B38471B6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:notes">
            <a:extLst>
              <a:ext uri="{FF2B5EF4-FFF2-40B4-BE49-F238E27FC236}">
                <a16:creationId xmlns:a16="http://schemas.microsoft.com/office/drawing/2014/main" id="{228C3406-D711-6E0A-C1A7-39A115E908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1" name="Google Shape;421;p9:notes">
            <a:extLst>
              <a:ext uri="{FF2B5EF4-FFF2-40B4-BE49-F238E27FC236}">
                <a16:creationId xmlns:a16="http://schemas.microsoft.com/office/drawing/2014/main" id="{28134F23-5CA9-086C-1151-A98C14562A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1247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DA20F227-A56B-7EAA-867A-327635172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41563DC4-F0B8-CA0F-D85F-BAED9F9EF8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EACFBDBC-70E1-C264-C067-3AAFCDCAC5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34396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7" name="Google Shape;45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1" name="Google Shape;49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2" name="Google Shape;53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4" name="Google Shape;58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8" name="Google Shape;63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4" name="Google Shape;68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0" name="Google Shape;71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2" name="Google Shape;73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57" name="Google Shape;75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3" name="Google Shape;79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>
          <a:extLst>
            <a:ext uri="{FF2B5EF4-FFF2-40B4-BE49-F238E27FC236}">
              <a16:creationId xmlns:a16="http://schemas.microsoft.com/office/drawing/2014/main" id="{938EA05F-6AD9-196D-BB71-25C0416EF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>
            <a:extLst>
              <a:ext uri="{FF2B5EF4-FFF2-40B4-BE49-F238E27FC236}">
                <a16:creationId xmlns:a16="http://schemas.microsoft.com/office/drawing/2014/main" id="{FD15D6DD-3063-2340-BE56-AD7CF9869E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:notes">
            <a:extLst>
              <a:ext uri="{FF2B5EF4-FFF2-40B4-BE49-F238E27FC236}">
                <a16:creationId xmlns:a16="http://schemas.microsoft.com/office/drawing/2014/main" id="{CDB1003D-0BE4-550A-B4EE-3ABD1D4E82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822045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0" name="Google Shape;82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>
          <a:extLst>
            <a:ext uri="{FF2B5EF4-FFF2-40B4-BE49-F238E27FC236}">
              <a16:creationId xmlns:a16="http://schemas.microsoft.com/office/drawing/2014/main" id="{583F6832-0295-6CD3-334E-8EDF48135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:notes">
            <a:extLst>
              <a:ext uri="{FF2B5EF4-FFF2-40B4-BE49-F238E27FC236}">
                <a16:creationId xmlns:a16="http://schemas.microsoft.com/office/drawing/2014/main" id="{D843DF55-7129-ACAC-A02A-D87AD50C83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4" name="Google Shape;234;p4:notes">
            <a:extLst>
              <a:ext uri="{FF2B5EF4-FFF2-40B4-BE49-F238E27FC236}">
                <a16:creationId xmlns:a16="http://schemas.microsoft.com/office/drawing/2014/main" id="{E1340582-9337-E1C9-316C-B7EC0F0323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87263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1" name="Google Shape;42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>
          <a:extLst>
            <a:ext uri="{FF2B5EF4-FFF2-40B4-BE49-F238E27FC236}">
              <a16:creationId xmlns:a16="http://schemas.microsoft.com/office/drawing/2014/main" id="{3F6B2F31-0507-E2F8-7798-1731BB8C5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:notes">
            <a:extLst>
              <a:ext uri="{FF2B5EF4-FFF2-40B4-BE49-F238E27FC236}">
                <a16:creationId xmlns:a16="http://schemas.microsoft.com/office/drawing/2014/main" id="{5CBA81F0-4CBD-70C9-A80B-0697CA4547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1" name="Google Shape;421;p9:notes">
            <a:extLst>
              <a:ext uri="{FF2B5EF4-FFF2-40B4-BE49-F238E27FC236}">
                <a16:creationId xmlns:a16="http://schemas.microsoft.com/office/drawing/2014/main" id="{D0F4CDE9-8B3D-56BF-740B-B6C21731F9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8408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13" Type="http://schemas.openxmlformats.org/officeDocument/2006/relationships/diagramColors" Target="../diagrams/colors4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3.xml"/><Relationship Id="rId12" Type="http://schemas.openxmlformats.org/officeDocument/2006/relationships/diagramQuickStyle" Target="../diagrams/quickStyle4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11" Type="http://schemas.openxmlformats.org/officeDocument/2006/relationships/diagramLayout" Target="../diagrams/layout4.xml"/><Relationship Id="rId5" Type="http://schemas.openxmlformats.org/officeDocument/2006/relationships/diagramData" Target="../diagrams/data3.xml"/><Relationship Id="rId10" Type="http://schemas.openxmlformats.org/officeDocument/2006/relationships/diagramData" Target="../diagrams/data4.xml"/><Relationship Id="rId4" Type="http://schemas.openxmlformats.org/officeDocument/2006/relationships/image" Target="../media/image8.png"/><Relationship Id="rId9" Type="http://schemas.microsoft.com/office/2007/relationships/diagramDrawing" Target="../diagrams/drawing3.xml"/><Relationship Id="rId14" Type="http://schemas.microsoft.com/office/2007/relationships/diagramDrawing" Target="../diagrams/drawing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8.png"/><Relationship Id="rId9" Type="http://schemas.microsoft.com/office/2007/relationships/diagramDrawing" Target="../diagrams/drawing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jpg"/><Relationship Id="rId4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6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8.png"/><Relationship Id="rId9" Type="http://schemas.microsoft.com/office/2007/relationships/diagramDrawing" Target="../diagrams/drawing6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7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4" Type="http://schemas.openxmlformats.org/officeDocument/2006/relationships/image" Target="../media/image8.png"/><Relationship Id="rId9" Type="http://schemas.microsoft.com/office/2007/relationships/diagramDrawing" Target="../diagrams/drawing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9.jp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jp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jpg"/><Relationship Id="rId4" Type="http://schemas.openxmlformats.org/officeDocument/2006/relationships/image" Target="../media/image37.jp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jpg"/><Relationship Id="rId5" Type="http://schemas.openxmlformats.org/officeDocument/2006/relationships/image" Target="../media/image40.jpg"/><Relationship Id="rId4" Type="http://schemas.openxmlformats.org/officeDocument/2006/relationships/image" Target="../media/image39.jp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jpg"/><Relationship Id="rId3" Type="http://schemas.openxmlformats.org/officeDocument/2006/relationships/image" Target="../media/image42.jpg"/><Relationship Id="rId7" Type="http://schemas.openxmlformats.org/officeDocument/2006/relationships/image" Target="../media/image45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jpg"/><Relationship Id="rId5" Type="http://schemas.openxmlformats.org/officeDocument/2006/relationships/image" Target="../media/image2.png"/><Relationship Id="rId4" Type="http://schemas.openxmlformats.org/officeDocument/2006/relationships/image" Target="../media/image43.jp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jpg"/><Relationship Id="rId4" Type="http://schemas.openxmlformats.org/officeDocument/2006/relationships/image" Target="../media/image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jp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1.png"/><Relationship Id="rId18" Type="http://schemas.openxmlformats.org/officeDocument/2006/relationships/image" Target="../media/image66.png"/><Relationship Id="rId26" Type="http://schemas.openxmlformats.org/officeDocument/2006/relationships/image" Target="../media/image74.png"/><Relationship Id="rId39" Type="http://schemas.openxmlformats.org/officeDocument/2006/relationships/image" Target="../media/image87.png"/><Relationship Id="rId21" Type="http://schemas.openxmlformats.org/officeDocument/2006/relationships/image" Target="../media/image69.png"/><Relationship Id="rId34" Type="http://schemas.openxmlformats.org/officeDocument/2006/relationships/image" Target="../media/image82.png"/><Relationship Id="rId42" Type="http://schemas.openxmlformats.org/officeDocument/2006/relationships/image" Target="../media/image90.png"/><Relationship Id="rId47" Type="http://schemas.openxmlformats.org/officeDocument/2006/relationships/image" Target="../media/image95.png"/><Relationship Id="rId50" Type="http://schemas.openxmlformats.org/officeDocument/2006/relationships/image" Target="../media/image98.png"/><Relationship Id="rId7" Type="http://schemas.openxmlformats.org/officeDocument/2006/relationships/image" Target="../media/image55.png"/><Relationship Id="rId2" Type="http://schemas.openxmlformats.org/officeDocument/2006/relationships/notesSlide" Target="../notesSlides/notesSlide60.xml"/><Relationship Id="rId16" Type="http://schemas.openxmlformats.org/officeDocument/2006/relationships/image" Target="../media/image64.png"/><Relationship Id="rId29" Type="http://schemas.openxmlformats.org/officeDocument/2006/relationships/image" Target="../media/image77.png"/><Relationship Id="rId11" Type="http://schemas.openxmlformats.org/officeDocument/2006/relationships/image" Target="../media/image59.png"/><Relationship Id="rId24" Type="http://schemas.openxmlformats.org/officeDocument/2006/relationships/image" Target="../media/image72.png"/><Relationship Id="rId32" Type="http://schemas.openxmlformats.org/officeDocument/2006/relationships/image" Target="../media/image80.png"/><Relationship Id="rId37" Type="http://schemas.openxmlformats.org/officeDocument/2006/relationships/image" Target="../media/image85.png"/><Relationship Id="rId40" Type="http://schemas.openxmlformats.org/officeDocument/2006/relationships/image" Target="../media/image88.png"/><Relationship Id="rId45" Type="http://schemas.openxmlformats.org/officeDocument/2006/relationships/image" Target="../media/image93.png"/><Relationship Id="rId5" Type="http://schemas.openxmlformats.org/officeDocument/2006/relationships/image" Target="../media/image53.png"/><Relationship Id="rId15" Type="http://schemas.openxmlformats.org/officeDocument/2006/relationships/image" Target="../media/image63.png"/><Relationship Id="rId23" Type="http://schemas.openxmlformats.org/officeDocument/2006/relationships/image" Target="../media/image71.png"/><Relationship Id="rId28" Type="http://schemas.openxmlformats.org/officeDocument/2006/relationships/image" Target="../media/image76.png"/><Relationship Id="rId36" Type="http://schemas.openxmlformats.org/officeDocument/2006/relationships/image" Target="../media/image84.png"/><Relationship Id="rId49" Type="http://schemas.openxmlformats.org/officeDocument/2006/relationships/image" Target="../media/image97.png"/><Relationship Id="rId10" Type="http://schemas.openxmlformats.org/officeDocument/2006/relationships/image" Target="../media/image58.png"/><Relationship Id="rId19" Type="http://schemas.openxmlformats.org/officeDocument/2006/relationships/image" Target="../media/image67.png"/><Relationship Id="rId31" Type="http://schemas.openxmlformats.org/officeDocument/2006/relationships/image" Target="../media/image79.png"/><Relationship Id="rId44" Type="http://schemas.openxmlformats.org/officeDocument/2006/relationships/image" Target="../media/image92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Relationship Id="rId14" Type="http://schemas.openxmlformats.org/officeDocument/2006/relationships/image" Target="../media/image62.png"/><Relationship Id="rId22" Type="http://schemas.openxmlformats.org/officeDocument/2006/relationships/image" Target="../media/image70.png"/><Relationship Id="rId27" Type="http://schemas.openxmlformats.org/officeDocument/2006/relationships/image" Target="../media/image75.png"/><Relationship Id="rId30" Type="http://schemas.openxmlformats.org/officeDocument/2006/relationships/image" Target="../media/image78.png"/><Relationship Id="rId35" Type="http://schemas.openxmlformats.org/officeDocument/2006/relationships/image" Target="../media/image83.png"/><Relationship Id="rId43" Type="http://schemas.openxmlformats.org/officeDocument/2006/relationships/image" Target="../media/image91.png"/><Relationship Id="rId48" Type="http://schemas.openxmlformats.org/officeDocument/2006/relationships/image" Target="../media/image96.png"/><Relationship Id="rId8" Type="http://schemas.openxmlformats.org/officeDocument/2006/relationships/image" Target="../media/image56.png"/><Relationship Id="rId51" Type="http://schemas.openxmlformats.org/officeDocument/2006/relationships/image" Target="../media/image99.png"/><Relationship Id="rId3" Type="http://schemas.openxmlformats.org/officeDocument/2006/relationships/image" Target="../media/image2.png"/><Relationship Id="rId12" Type="http://schemas.openxmlformats.org/officeDocument/2006/relationships/image" Target="../media/image60.png"/><Relationship Id="rId17" Type="http://schemas.openxmlformats.org/officeDocument/2006/relationships/image" Target="../media/image65.png"/><Relationship Id="rId25" Type="http://schemas.openxmlformats.org/officeDocument/2006/relationships/image" Target="../media/image73.png"/><Relationship Id="rId33" Type="http://schemas.openxmlformats.org/officeDocument/2006/relationships/image" Target="../media/image81.png"/><Relationship Id="rId38" Type="http://schemas.openxmlformats.org/officeDocument/2006/relationships/image" Target="../media/image86.png"/><Relationship Id="rId46" Type="http://schemas.openxmlformats.org/officeDocument/2006/relationships/image" Target="../media/image94.png"/><Relationship Id="rId20" Type="http://schemas.openxmlformats.org/officeDocument/2006/relationships/image" Target="../media/image68.png"/><Relationship Id="rId41" Type="http://schemas.openxmlformats.org/officeDocument/2006/relationships/image" Target="../media/image8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-28575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6000"/>
            </a:blip>
            <a:stretch>
              <a:fillRect t="-9220" b="-9219"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85" name="Google Shape;85;p13"/>
          <p:cNvSpPr/>
          <p:nvPr/>
        </p:nvSpPr>
        <p:spPr>
          <a:xfrm rot="7599151">
            <a:off x="11109324" y="401821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86" name="Google Shape;86;p13"/>
          <p:cNvGrpSpPr/>
          <p:nvPr/>
        </p:nvGrpSpPr>
        <p:grpSpPr>
          <a:xfrm>
            <a:off x="10002193" y="-2006577"/>
            <a:ext cx="10835687" cy="9946822"/>
            <a:chOff x="0" y="-47625"/>
            <a:chExt cx="812800" cy="746125"/>
          </a:xfrm>
        </p:grpSpPr>
        <p:sp>
          <p:nvSpPr>
            <p:cNvPr id="87" name="Google Shape;87;p13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38B6FF">
                <a:alpha val="28235"/>
              </a:srgbClr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8" name="Google Shape;88;p13"/>
            <p:cNvSpPr txBox="1"/>
            <p:nvPr/>
          </p:nvSpPr>
          <p:spPr>
            <a:xfrm>
              <a:off x="114300" y="-47625"/>
              <a:ext cx="5842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" name="Google Shape;89;p13"/>
          <p:cNvGrpSpPr/>
          <p:nvPr/>
        </p:nvGrpSpPr>
        <p:grpSpPr>
          <a:xfrm>
            <a:off x="9474340" y="-2016860"/>
            <a:ext cx="11011179" cy="10107918"/>
            <a:chOff x="0" y="-47625"/>
            <a:chExt cx="812800" cy="746125"/>
          </a:xfrm>
        </p:grpSpPr>
        <p:sp>
          <p:nvSpPr>
            <p:cNvPr id="90" name="Google Shape;90;p13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38B6FF">
                <a:alpha val="28235"/>
              </a:srgbClr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91" name="Google Shape;91;p13"/>
            <p:cNvSpPr txBox="1"/>
            <p:nvPr/>
          </p:nvSpPr>
          <p:spPr>
            <a:xfrm>
              <a:off x="114300" y="-47625"/>
              <a:ext cx="5842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" name="Google Shape;92;p13"/>
          <p:cNvGrpSpPr/>
          <p:nvPr/>
        </p:nvGrpSpPr>
        <p:grpSpPr>
          <a:xfrm>
            <a:off x="-685241" y="2727597"/>
            <a:ext cx="7993047" cy="7993047"/>
            <a:chOff x="0" y="0"/>
            <a:chExt cx="10657396" cy="10657396"/>
          </a:xfrm>
        </p:grpSpPr>
        <p:grpSp>
          <p:nvGrpSpPr>
            <p:cNvPr id="93" name="Google Shape;93;p13"/>
            <p:cNvGrpSpPr/>
            <p:nvPr/>
          </p:nvGrpSpPr>
          <p:grpSpPr>
            <a:xfrm>
              <a:off x="0" y="0"/>
              <a:ext cx="10657396" cy="10657396"/>
              <a:chOff x="0" y="0"/>
              <a:chExt cx="812800" cy="812800"/>
            </a:xfrm>
          </p:grpSpPr>
          <p:sp>
            <p:nvSpPr>
              <p:cNvPr id="94" name="Google Shape;94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" name="Google Shape;95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" name="Google Shape;96;p13"/>
            <p:cNvGrpSpPr/>
            <p:nvPr/>
          </p:nvGrpSpPr>
          <p:grpSpPr>
            <a:xfrm>
              <a:off x="1034397" y="1034397"/>
              <a:ext cx="8588602" cy="8588602"/>
              <a:chOff x="0" y="0"/>
              <a:chExt cx="812800" cy="812800"/>
            </a:xfrm>
          </p:grpSpPr>
          <p:sp>
            <p:nvSpPr>
              <p:cNvPr id="97" name="Google Shape;97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8" name="Google Shape;98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" name="Google Shape;99;p13"/>
            <p:cNvGrpSpPr/>
            <p:nvPr/>
          </p:nvGrpSpPr>
          <p:grpSpPr>
            <a:xfrm>
              <a:off x="1786907" y="1786907"/>
              <a:ext cx="7083581" cy="7083581"/>
              <a:chOff x="0" y="0"/>
              <a:chExt cx="812800" cy="812800"/>
            </a:xfrm>
          </p:grpSpPr>
          <p:sp>
            <p:nvSpPr>
              <p:cNvPr id="100" name="Google Shape;100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1" name="Google Shape;101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2" name="Google Shape;102;p13"/>
            <p:cNvGrpSpPr/>
            <p:nvPr/>
          </p:nvGrpSpPr>
          <p:grpSpPr>
            <a:xfrm>
              <a:off x="2409352" y="2409352"/>
              <a:ext cx="5838691" cy="5838691"/>
              <a:chOff x="0" y="0"/>
              <a:chExt cx="812800" cy="812800"/>
            </a:xfrm>
          </p:grpSpPr>
          <p:sp>
            <p:nvSpPr>
              <p:cNvPr id="103" name="Google Shape;103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4" name="Google Shape;104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" name="Google Shape;105;p13"/>
            <p:cNvGrpSpPr/>
            <p:nvPr/>
          </p:nvGrpSpPr>
          <p:grpSpPr>
            <a:xfrm>
              <a:off x="3092186" y="3092186"/>
              <a:ext cx="4473024" cy="4473024"/>
              <a:chOff x="0" y="0"/>
              <a:chExt cx="812800" cy="812800"/>
            </a:xfrm>
          </p:grpSpPr>
          <p:sp>
            <p:nvSpPr>
              <p:cNvPr id="106" name="Google Shape;106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" name="Google Shape;107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8" name="Google Shape;108;p13"/>
          <p:cNvGrpSpPr/>
          <p:nvPr/>
        </p:nvGrpSpPr>
        <p:grpSpPr>
          <a:xfrm>
            <a:off x="0" y="8533034"/>
            <a:ext cx="6095940" cy="1753966"/>
            <a:chOff x="0" y="-47625"/>
            <a:chExt cx="1926614" cy="554339"/>
          </a:xfrm>
        </p:grpSpPr>
        <p:sp>
          <p:nvSpPr>
            <p:cNvPr id="109" name="Google Shape;109;p13"/>
            <p:cNvSpPr/>
            <p:nvPr/>
          </p:nvSpPr>
          <p:spPr>
            <a:xfrm>
              <a:off x="0" y="0"/>
              <a:ext cx="1926614" cy="506714"/>
            </a:xfrm>
            <a:custGeom>
              <a:avLst/>
              <a:gdLst/>
              <a:ahLst/>
              <a:cxnLst/>
              <a:rect l="l" t="t" r="r" b="b"/>
              <a:pathLst>
                <a:path w="1926614" h="506714" extrusionOk="0">
                  <a:moveTo>
                    <a:pt x="0" y="0"/>
                  </a:moveTo>
                  <a:lnTo>
                    <a:pt x="1926614" y="0"/>
                  </a:lnTo>
                  <a:lnTo>
                    <a:pt x="1926614" y="506714"/>
                  </a:lnTo>
                  <a:lnTo>
                    <a:pt x="0" y="506714"/>
                  </a:lnTo>
                  <a:close/>
                </a:path>
              </a:pathLst>
            </a:custGeom>
            <a:solidFill>
              <a:srgbClr val="407FDE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110" name="Google Shape;110;p13"/>
            <p:cNvSpPr txBox="1"/>
            <p:nvPr/>
          </p:nvSpPr>
          <p:spPr>
            <a:xfrm>
              <a:off x="0" y="-47625"/>
              <a:ext cx="1926614" cy="5543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" name="Google Shape;111;p13"/>
          <p:cNvGrpSpPr/>
          <p:nvPr/>
        </p:nvGrpSpPr>
        <p:grpSpPr>
          <a:xfrm>
            <a:off x="6095940" y="8533034"/>
            <a:ext cx="6095940" cy="1753966"/>
            <a:chOff x="0" y="-47625"/>
            <a:chExt cx="1926614" cy="554339"/>
          </a:xfrm>
        </p:grpSpPr>
        <p:sp>
          <p:nvSpPr>
            <p:cNvPr id="112" name="Google Shape;112;p13"/>
            <p:cNvSpPr/>
            <p:nvPr/>
          </p:nvSpPr>
          <p:spPr>
            <a:xfrm>
              <a:off x="0" y="0"/>
              <a:ext cx="1926614" cy="506714"/>
            </a:xfrm>
            <a:custGeom>
              <a:avLst/>
              <a:gdLst/>
              <a:ahLst/>
              <a:cxnLst/>
              <a:rect l="l" t="t" r="r" b="b"/>
              <a:pathLst>
                <a:path w="1926614" h="506714" extrusionOk="0">
                  <a:moveTo>
                    <a:pt x="0" y="0"/>
                  </a:moveTo>
                  <a:lnTo>
                    <a:pt x="1926614" y="0"/>
                  </a:lnTo>
                  <a:lnTo>
                    <a:pt x="1926614" y="506714"/>
                  </a:lnTo>
                  <a:lnTo>
                    <a:pt x="0" y="506714"/>
                  </a:lnTo>
                  <a:close/>
                </a:path>
              </a:pathLst>
            </a:custGeom>
            <a:solidFill>
              <a:srgbClr val="38B6FF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113" name="Google Shape;113;p13"/>
            <p:cNvSpPr txBox="1"/>
            <p:nvPr/>
          </p:nvSpPr>
          <p:spPr>
            <a:xfrm>
              <a:off x="0" y="-47625"/>
              <a:ext cx="1926614" cy="5543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13"/>
          <p:cNvGrpSpPr/>
          <p:nvPr/>
        </p:nvGrpSpPr>
        <p:grpSpPr>
          <a:xfrm>
            <a:off x="12192060" y="8533034"/>
            <a:ext cx="6095940" cy="1753966"/>
            <a:chOff x="0" y="-47625"/>
            <a:chExt cx="1926614" cy="554339"/>
          </a:xfrm>
        </p:grpSpPr>
        <p:sp>
          <p:nvSpPr>
            <p:cNvPr id="115" name="Google Shape;115;p13"/>
            <p:cNvSpPr/>
            <p:nvPr/>
          </p:nvSpPr>
          <p:spPr>
            <a:xfrm>
              <a:off x="0" y="0"/>
              <a:ext cx="1926614" cy="506714"/>
            </a:xfrm>
            <a:custGeom>
              <a:avLst/>
              <a:gdLst/>
              <a:ahLst/>
              <a:cxnLst/>
              <a:rect l="l" t="t" r="r" b="b"/>
              <a:pathLst>
                <a:path w="1926614" h="506714" extrusionOk="0">
                  <a:moveTo>
                    <a:pt x="0" y="0"/>
                  </a:moveTo>
                  <a:lnTo>
                    <a:pt x="1926614" y="0"/>
                  </a:lnTo>
                  <a:lnTo>
                    <a:pt x="1926614" y="506714"/>
                  </a:lnTo>
                  <a:lnTo>
                    <a:pt x="0" y="506714"/>
                  </a:lnTo>
                  <a:close/>
                </a:path>
              </a:pathLst>
            </a:custGeom>
            <a:gradFill>
              <a:gsLst>
                <a:gs pos="0">
                  <a:srgbClr val="0097B2"/>
                </a:gs>
                <a:gs pos="100000">
                  <a:srgbClr val="7ED957"/>
                </a:gs>
              </a:gsLst>
              <a:lin ang="0" scaled="0"/>
            </a:gra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116" name="Google Shape;116;p13"/>
            <p:cNvSpPr txBox="1"/>
            <p:nvPr/>
          </p:nvSpPr>
          <p:spPr>
            <a:xfrm>
              <a:off x="0" y="-47625"/>
              <a:ext cx="1926614" cy="5543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13"/>
          <p:cNvGrpSpPr/>
          <p:nvPr/>
        </p:nvGrpSpPr>
        <p:grpSpPr>
          <a:xfrm>
            <a:off x="10569079" y="-1178608"/>
            <a:ext cx="9140004" cy="8390238"/>
            <a:chOff x="0" y="-47625"/>
            <a:chExt cx="812800" cy="746125"/>
          </a:xfrm>
        </p:grpSpPr>
        <p:sp>
          <p:nvSpPr>
            <p:cNvPr id="118" name="Google Shape;118;p13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38B6FF">
                <a:alpha val="28235"/>
              </a:srgbClr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119" name="Google Shape;119;p13"/>
            <p:cNvSpPr txBox="1"/>
            <p:nvPr/>
          </p:nvSpPr>
          <p:spPr>
            <a:xfrm>
              <a:off x="114300" y="-47625"/>
              <a:ext cx="5842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13"/>
          <p:cNvSpPr/>
          <p:nvPr/>
        </p:nvSpPr>
        <p:spPr>
          <a:xfrm rot="-2699999">
            <a:off x="-7863916" y="-4537241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121" name="Google Shape;121;p13"/>
          <p:cNvGrpSpPr/>
          <p:nvPr/>
        </p:nvGrpSpPr>
        <p:grpSpPr>
          <a:xfrm>
            <a:off x="1328485" y="5831520"/>
            <a:ext cx="4383341" cy="1216984"/>
            <a:chOff x="0" y="-47625"/>
            <a:chExt cx="1154460" cy="320523"/>
          </a:xfrm>
        </p:grpSpPr>
        <p:sp>
          <p:nvSpPr>
            <p:cNvPr id="122" name="Google Shape;122;p13"/>
            <p:cNvSpPr/>
            <p:nvPr/>
          </p:nvSpPr>
          <p:spPr>
            <a:xfrm>
              <a:off x="0" y="0"/>
              <a:ext cx="1154460" cy="272898"/>
            </a:xfrm>
            <a:custGeom>
              <a:avLst/>
              <a:gdLst/>
              <a:ahLst/>
              <a:cxnLst/>
              <a:rect l="l" t="t" r="r" b="b"/>
              <a:pathLst>
                <a:path w="1154460" h="272898" extrusionOk="0">
                  <a:moveTo>
                    <a:pt x="90077" y="0"/>
                  </a:moveTo>
                  <a:lnTo>
                    <a:pt x="1064383" y="0"/>
                  </a:lnTo>
                  <a:cubicBezTo>
                    <a:pt x="1088273" y="0"/>
                    <a:pt x="1111185" y="9490"/>
                    <a:pt x="1128077" y="26383"/>
                  </a:cubicBezTo>
                  <a:cubicBezTo>
                    <a:pt x="1144970" y="43276"/>
                    <a:pt x="1154460" y="66187"/>
                    <a:pt x="1154460" y="90077"/>
                  </a:cubicBezTo>
                  <a:lnTo>
                    <a:pt x="1154460" y="182821"/>
                  </a:lnTo>
                  <a:cubicBezTo>
                    <a:pt x="1154460" y="206711"/>
                    <a:pt x="1144970" y="229622"/>
                    <a:pt x="1128077" y="246515"/>
                  </a:cubicBezTo>
                  <a:cubicBezTo>
                    <a:pt x="1111185" y="263407"/>
                    <a:pt x="1088273" y="272898"/>
                    <a:pt x="1064383" y="272898"/>
                  </a:cubicBezTo>
                  <a:lnTo>
                    <a:pt x="90077" y="272898"/>
                  </a:lnTo>
                  <a:cubicBezTo>
                    <a:pt x="66187" y="272898"/>
                    <a:pt x="43276" y="263407"/>
                    <a:pt x="26383" y="246515"/>
                  </a:cubicBezTo>
                  <a:cubicBezTo>
                    <a:pt x="9490" y="229622"/>
                    <a:pt x="0" y="206711"/>
                    <a:pt x="0" y="182821"/>
                  </a:cubicBezTo>
                  <a:lnTo>
                    <a:pt x="0" y="90077"/>
                  </a:lnTo>
                  <a:cubicBezTo>
                    <a:pt x="0" y="66187"/>
                    <a:pt x="9490" y="43276"/>
                    <a:pt x="26383" y="26383"/>
                  </a:cubicBezTo>
                  <a:cubicBezTo>
                    <a:pt x="43276" y="9490"/>
                    <a:pt x="66187" y="0"/>
                    <a:pt x="90077" y="0"/>
                  </a:cubicBezTo>
                  <a:close/>
                </a:path>
              </a:pathLst>
            </a:custGeom>
            <a:solidFill>
              <a:srgbClr val="FF4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123;p13"/>
            <p:cNvSpPr txBox="1"/>
            <p:nvPr/>
          </p:nvSpPr>
          <p:spPr>
            <a:xfrm>
              <a:off x="0" y="-47625"/>
              <a:ext cx="1154460" cy="320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" name="Google Shape;124;p13"/>
          <p:cNvGrpSpPr/>
          <p:nvPr/>
        </p:nvGrpSpPr>
        <p:grpSpPr>
          <a:xfrm rot="1812227">
            <a:off x="12710945" y="220437"/>
            <a:ext cx="5044020" cy="6462184"/>
            <a:chOff x="-147178" y="-1"/>
            <a:chExt cx="6725359" cy="8616246"/>
          </a:xfrm>
        </p:grpSpPr>
        <p:grpSp>
          <p:nvGrpSpPr>
            <p:cNvPr id="125" name="Google Shape;125;p13"/>
            <p:cNvGrpSpPr/>
            <p:nvPr/>
          </p:nvGrpSpPr>
          <p:grpSpPr>
            <a:xfrm rot="-9023308">
              <a:off x="743004" y="916323"/>
              <a:ext cx="4897166" cy="4495445"/>
              <a:chOff x="0" y="-47625"/>
              <a:chExt cx="812800" cy="746125"/>
            </a:xfrm>
          </p:grpSpPr>
          <p:sp>
            <p:nvSpPr>
              <p:cNvPr id="126" name="Google Shape;126;p1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571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127" name="Google Shape;127;p1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4550" tIns="104550" rIns="104550" bIns="1045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" name="Google Shape;128;p13"/>
            <p:cNvGrpSpPr/>
            <p:nvPr/>
          </p:nvGrpSpPr>
          <p:grpSpPr>
            <a:xfrm rot="-9023308">
              <a:off x="673754" y="2998567"/>
              <a:ext cx="5083495" cy="4666490"/>
              <a:chOff x="0" y="-47625"/>
              <a:chExt cx="812800" cy="746125"/>
            </a:xfrm>
          </p:grpSpPr>
          <p:sp>
            <p:nvSpPr>
              <p:cNvPr id="129" name="Google Shape;129;p1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130" name="Google Shape;130;p1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4550" tIns="104550" rIns="104550" bIns="1045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" name="Google Shape;131;p13"/>
            <p:cNvGrpSpPr/>
            <p:nvPr/>
          </p:nvGrpSpPr>
          <p:grpSpPr>
            <a:xfrm>
              <a:off x="2910435" y="5074340"/>
              <a:ext cx="762000" cy="762000"/>
              <a:chOff x="0" y="0"/>
              <a:chExt cx="812800" cy="812800"/>
            </a:xfrm>
          </p:grpSpPr>
          <p:sp>
            <p:nvSpPr>
              <p:cNvPr id="132" name="Google Shape;132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9E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3" name="Google Shape;133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" name="Google Shape;134;p13"/>
            <p:cNvGrpSpPr/>
            <p:nvPr/>
          </p:nvGrpSpPr>
          <p:grpSpPr>
            <a:xfrm>
              <a:off x="3066896" y="5646272"/>
              <a:ext cx="449078" cy="608501"/>
              <a:chOff x="0" y="-47625"/>
              <a:chExt cx="635000" cy="860425"/>
            </a:xfrm>
          </p:grpSpPr>
          <p:sp>
            <p:nvSpPr>
              <p:cNvPr id="135" name="Google Shape;135;p13"/>
              <p:cNvSpPr/>
              <p:nvPr/>
            </p:nvSpPr>
            <p:spPr>
              <a:xfrm>
                <a:off x="0" y="0"/>
                <a:ext cx="6350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812800" extrusionOk="0">
                    <a:moveTo>
                      <a:pt x="635000" y="0"/>
                    </a:moveTo>
                    <a:lnTo>
                      <a:pt x="635000" y="698500"/>
                    </a:lnTo>
                    <a:lnTo>
                      <a:pt x="317500" y="812800"/>
                    </a:lnTo>
                    <a:lnTo>
                      <a:pt x="0" y="698500"/>
                    </a:lnTo>
                    <a:lnTo>
                      <a:pt x="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009E52"/>
              </a:soli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136" name="Google Shape;136;p13"/>
              <p:cNvSpPr txBox="1"/>
              <p:nvPr/>
            </p:nvSpPr>
            <p:spPr>
              <a:xfrm>
                <a:off x="0" y="-47625"/>
                <a:ext cx="6350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7" name="Google Shape;137;p13"/>
          <p:cNvGrpSpPr/>
          <p:nvPr/>
        </p:nvGrpSpPr>
        <p:grpSpPr>
          <a:xfrm>
            <a:off x="4743657" y="6168742"/>
            <a:ext cx="723366" cy="723366"/>
            <a:chOff x="0" y="0"/>
            <a:chExt cx="812800" cy="812800"/>
          </a:xfrm>
        </p:grpSpPr>
        <p:sp>
          <p:nvSpPr>
            <p:cNvPr id="138" name="Google Shape;138;p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0" name="Google Shape;140;p13"/>
          <p:cNvSpPr/>
          <p:nvPr/>
        </p:nvSpPr>
        <p:spPr>
          <a:xfrm>
            <a:off x="6474051" y="9021127"/>
            <a:ext cx="833755" cy="833755"/>
          </a:xfrm>
          <a:custGeom>
            <a:avLst/>
            <a:gdLst/>
            <a:ahLst/>
            <a:cxnLst/>
            <a:rect l="l" t="t" r="r" b="b"/>
            <a:pathLst>
              <a:path w="833755" h="833755" extrusionOk="0">
                <a:moveTo>
                  <a:pt x="0" y="0"/>
                </a:moveTo>
                <a:lnTo>
                  <a:pt x="833755" y="0"/>
                </a:lnTo>
                <a:lnTo>
                  <a:pt x="833755" y="833755"/>
                </a:lnTo>
                <a:lnTo>
                  <a:pt x="0" y="833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41" name="Google Shape;141;p13"/>
          <p:cNvSpPr/>
          <p:nvPr/>
        </p:nvSpPr>
        <p:spPr>
          <a:xfrm>
            <a:off x="1484827" y="9068484"/>
            <a:ext cx="739040" cy="739040"/>
          </a:xfrm>
          <a:custGeom>
            <a:avLst/>
            <a:gdLst/>
            <a:ahLst/>
            <a:cxnLst/>
            <a:rect l="l" t="t" r="r" b="b"/>
            <a:pathLst>
              <a:path w="739040" h="739040" extrusionOk="0">
                <a:moveTo>
                  <a:pt x="0" y="0"/>
                </a:moveTo>
                <a:lnTo>
                  <a:pt x="739040" y="0"/>
                </a:lnTo>
                <a:lnTo>
                  <a:pt x="739040" y="739040"/>
                </a:lnTo>
                <a:lnTo>
                  <a:pt x="0" y="7390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43" name="Google Shape;143;p13"/>
          <p:cNvSpPr txBox="1"/>
          <p:nvPr/>
        </p:nvSpPr>
        <p:spPr>
          <a:xfrm>
            <a:off x="1484827" y="2008569"/>
            <a:ext cx="11646000" cy="3077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999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SYSTEM SECURITY</a:t>
            </a:r>
            <a:endParaRPr dirty="0"/>
          </a:p>
        </p:txBody>
      </p:sp>
      <p:sp>
        <p:nvSpPr>
          <p:cNvPr id="144" name="Google Shape;144;p13"/>
          <p:cNvSpPr txBox="1"/>
          <p:nvPr/>
        </p:nvSpPr>
        <p:spPr>
          <a:xfrm>
            <a:off x="1723049" y="6187545"/>
            <a:ext cx="2848951" cy="70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Homeworks</a:t>
            </a:r>
            <a:endParaRPr dirty="0"/>
          </a:p>
        </p:txBody>
      </p:sp>
      <p:sp>
        <p:nvSpPr>
          <p:cNvPr id="145" name="Google Shape;145;p13"/>
          <p:cNvSpPr txBox="1"/>
          <p:nvPr/>
        </p:nvSpPr>
        <p:spPr>
          <a:xfrm>
            <a:off x="2431572" y="9236867"/>
            <a:ext cx="1761304" cy="500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19</a:t>
            </a:r>
            <a:r>
              <a:rPr lang="en-US" sz="2500" b="0" i="0" u="none" strike="noStrike" cap="non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.12.2024</a:t>
            </a:r>
            <a:endParaRPr dirty="0"/>
          </a:p>
        </p:txBody>
      </p:sp>
      <p:sp>
        <p:nvSpPr>
          <p:cNvPr id="146" name="Google Shape;146;p13"/>
          <p:cNvSpPr txBox="1"/>
          <p:nvPr/>
        </p:nvSpPr>
        <p:spPr>
          <a:xfrm>
            <a:off x="7274221" y="9018004"/>
            <a:ext cx="4238250" cy="1000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FFFFFF"/>
                </a:solidFill>
                <a:latin typeface="Montserrat Medium"/>
                <a:sym typeface="Montserrat Medium"/>
              </a:rPr>
              <a:t>Università Federico II di Napoli</a:t>
            </a:r>
            <a:endParaRPr dirty="0"/>
          </a:p>
        </p:txBody>
      </p:sp>
      <p:sp>
        <p:nvSpPr>
          <p:cNvPr id="147" name="Google Shape;147;p13"/>
          <p:cNvSpPr txBox="1"/>
          <p:nvPr/>
        </p:nvSpPr>
        <p:spPr>
          <a:xfrm>
            <a:off x="13652026" y="8985224"/>
            <a:ext cx="3063185" cy="1000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0" i="0" u="none" strike="noStrike" cap="non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Ottaiano Giada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FFFFFF"/>
                </a:solidFill>
                <a:latin typeface="Montserrat Medium"/>
                <a:sym typeface="Montserrat Medium"/>
              </a:rPr>
              <a:t>Bertolero Andrea</a:t>
            </a:r>
            <a:endParaRPr dirty="0"/>
          </a:p>
        </p:txBody>
      </p:sp>
      <p:pic>
        <p:nvPicPr>
          <p:cNvPr id="5" name="Elemento grafico 4" descr="Utente contorno">
            <a:extLst>
              <a:ext uri="{FF2B5EF4-FFF2-40B4-BE49-F238E27FC236}">
                <a16:creationId xmlns:a16="http://schemas.microsoft.com/office/drawing/2014/main" id="{9378E69A-50CE-67D0-55B1-C540B6CAE6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511583" y="9033761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422">
          <a:extLst>
            <a:ext uri="{FF2B5EF4-FFF2-40B4-BE49-F238E27FC236}">
              <a16:creationId xmlns:a16="http://schemas.microsoft.com/office/drawing/2014/main" id="{5A2DD50A-94A3-C4D4-CC08-1AF4A58D9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1">
            <a:extLst>
              <a:ext uri="{FF2B5EF4-FFF2-40B4-BE49-F238E27FC236}">
                <a16:creationId xmlns:a16="http://schemas.microsoft.com/office/drawing/2014/main" id="{B44C0452-5114-3C58-6389-9428A1669ED5}"/>
              </a:ext>
            </a:extLst>
          </p:cNvPr>
          <p:cNvSpPr/>
          <p:nvPr/>
        </p:nvSpPr>
        <p:spPr>
          <a:xfrm rot="-3278844">
            <a:off x="-7178676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425" name="Google Shape;425;p21">
            <a:extLst>
              <a:ext uri="{FF2B5EF4-FFF2-40B4-BE49-F238E27FC236}">
                <a16:creationId xmlns:a16="http://schemas.microsoft.com/office/drawing/2014/main" id="{95C84821-BFA7-6C3F-5AEA-F6C53BD372B2}"/>
              </a:ext>
            </a:extLst>
          </p:cNvPr>
          <p:cNvGrpSpPr/>
          <p:nvPr/>
        </p:nvGrpSpPr>
        <p:grpSpPr>
          <a:xfrm>
            <a:off x="10440782" y="142272"/>
            <a:ext cx="1291224" cy="1253034"/>
            <a:chOff x="0" y="-122432"/>
            <a:chExt cx="2500034" cy="2652752"/>
          </a:xfrm>
        </p:grpSpPr>
        <p:grpSp>
          <p:nvGrpSpPr>
            <p:cNvPr id="426" name="Google Shape;426;p21">
              <a:extLst>
                <a:ext uri="{FF2B5EF4-FFF2-40B4-BE49-F238E27FC236}">
                  <a16:creationId xmlns:a16="http://schemas.microsoft.com/office/drawing/2014/main" id="{0A847C90-BC67-315A-7E2E-5F6C60CB68BC}"/>
                </a:ext>
              </a:extLst>
            </p:cNvPr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427" name="Google Shape;427;p21">
                <a:extLst>
                  <a:ext uri="{FF2B5EF4-FFF2-40B4-BE49-F238E27FC236}">
                    <a16:creationId xmlns:a16="http://schemas.microsoft.com/office/drawing/2014/main" id="{792851F4-1A67-D2F7-7E25-E480F05B8B5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28" name="Google Shape;428;p21">
                <a:extLst>
                  <a:ext uri="{FF2B5EF4-FFF2-40B4-BE49-F238E27FC236}">
                    <a16:creationId xmlns:a16="http://schemas.microsoft.com/office/drawing/2014/main" id="{79AC0E64-E821-1D87-2AD7-8C40A1DBDD34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9" name="Google Shape;429;p21">
              <a:extLst>
                <a:ext uri="{FF2B5EF4-FFF2-40B4-BE49-F238E27FC236}">
                  <a16:creationId xmlns:a16="http://schemas.microsoft.com/office/drawing/2014/main" id="{7F2C022A-22A1-C67C-B16F-93F9F61DC6ED}"/>
                </a:ext>
              </a:extLst>
            </p:cNvPr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430" name="Google Shape;430;p21">
                <a:extLst>
                  <a:ext uri="{FF2B5EF4-FFF2-40B4-BE49-F238E27FC236}">
                    <a16:creationId xmlns:a16="http://schemas.microsoft.com/office/drawing/2014/main" id="{B2A16C59-B85C-C9DE-095C-529DA1D65BD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31" name="Google Shape;431;p21">
                <a:extLst>
                  <a:ext uri="{FF2B5EF4-FFF2-40B4-BE49-F238E27FC236}">
                    <a16:creationId xmlns:a16="http://schemas.microsoft.com/office/drawing/2014/main" id="{AD182704-0867-0582-BBE1-E81AC17EB414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44" name="Google Shape;444;p21">
            <a:extLst>
              <a:ext uri="{FF2B5EF4-FFF2-40B4-BE49-F238E27FC236}">
                <a16:creationId xmlns:a16="http://schemas.microsoft.com/office/drawing/2014/main" id="{5A4F4C71-78A2-F93F-5641-1D7B9A323C97}"/>
              </a:ext>
            </a:extLst>
          </p:cNvPr>
          <p:cNvSpPr txBox="1"/>
          <p:nvPr/>
        </p:nvSpPr>
        <p:spPr>
          <a:xfrm>
            <a:off x="12389427" y="133810"/>
            <a:ext cx="5562600" cy="99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CertificateInfo</a:t>
            </a:r>
            <a:endParaRPr sz="100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E139BA9-FC63-8390-9510-ACF8630E9A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0955" y="6097417"/>
            <a:ext cx="13926087" cy="2052638"/>
          </a:xfrm>
          <a:prstGeom prst="rect">
            <a:avLst/>
          </a:prstGeom>
        </p:spPr>
      </p:pic>
      <p:sp>
        <p:nvSpPr>
          <p:cNvPr id="9" name="Google Shape;446;p21">
            <a:extLst>
              <a:ext uri="{FF2B5EF4-FFF2-40B4-BE49-F238E27FC236}">
                <a16:creationId xmlns:a16="http://schemas.microsoft.com/office/drawing/2014/main" id="{82962B43-996F-2C55-DCD9-E402151BA093}"/>
              </a:ext>
            </a:extLst>
          </p:cNvPr>
          <p:cNvSpPr txBox="1"/>
          <p:nvPr/>
        </p:nvSpPr>
        <p:spPr>
          <a:xfrm>
            <a:off x="633845" y="2136945"/>
            <a:ext cx="17020309" cy="3545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  <a:buClr>
                <a:schemeClr val="bg1"/>
              </a:buClr>
            </a:pPr>
            <a:r>
              <a:rPr lang="it-IT" sz="3200" b="1" dirty="0">
                <a:solidFill>
                  <a:schemeClr val="bg1"/>
                </a:solidFill>
              </a:rPr>
              <a:t>In particolare, X.509 è uno standard internazionale per i certificati digitali, che definisce un formato per rappresentare i certificati utilizzati nella crittografia asimmetrica, ad esempio in protocolli come SSL/TLS per la sicurezza delle comunicazioni su Internet.</a:t>
            </a:r>
          </a:p>
          <a:p>
            <a:pPr algn="ctr">
              <a:lnSpc>
                <a:spcPct val="120000"/>
              </a:lnSpc>
              <a:buClr>
                <a:schemeClr val="bg1"/>
              </a:buClr>
            </a:pPr>
            <a:endParaRPr lang="it-IT" sz="3200" b="1" dirty="0">
              <a:solidFill>
                <a:schemeClr val="bg1"/>
              </a:solidFill>
            </a:endParaRPr>
          </a:p>
          <a:p>
            <a: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it-IT" sz="3200" b="1" dirty="0">
                <a:solidFill>
                  <a:schemeClr val="bg1"/>
                </a:solidFill>
              </a:rPr>
              <a:t>Caricato il keystore e ottenuto il certificato da esso, è possibile estrarre le informazioni dal certificato:</a:t>
            </a:r>
          </a:p>
        </p:txBody>
      </p:sp>
    </p:spTree>
    <p:extLst>
      <p:ext uri="{BB962C8B-B14F-4D97-AF65-F5344CB8AC3E}">
        <p14:creationId xmlns:p14="http://schemas.microsoft.com/office/powerpoint/2010/main" val="2884274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422">
          <a:extLst>
            <a:ext uri="{FF2B5EF4-FFF2-40B4-BE49-F238E27FC236}">
              <a16:creationId xmlns:a16="http://schemas.microsoft.com/office/drawing/2014/main" id="{0E8DBE7B-16E8-8EAA-D9CE-417A57810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1">
            <a:extLst>
              <a:ext uri="{FF2B5EF4-FFF2-40B4-BE49-F238E27FC236}">
                <a16:creationId xmlns:a16="http://schemas.microsoft.com/office/drawing/2014/main" id="{5F22FE42-4FF1-BB9C-14B0-37847BB4E2C5}"/>
              </a:ext>
            </a:extLst>
          </p:cNvPr>
          <p:cNvSpPr/>
          <p:nvPr/>
        </p:nvSpPr>
        <p:spPr>
          <a:xfrm rot="-3278844">
            <a:off x="-7178676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425" name="Google Shape;425;p21">
            <a:extLst>
              <a:ext uri="{FF2B5EF4-FFF2-40B4-BE49-F238E27FC236}">
                <a16:creationId xmlns:a16="http://schemas.microsoft.com/office/drawing/2014/main" id="{16E60777-F5EF-E9DB-234A-8965B34DE3AF}"/>
              </a:ext>
            </a:extLst>
          </p:cNvPr>
          <p:cNvGrpSpPr/>
          <p:nvPr/>
        </p:nvGrpSpPr>
        <p:grpSpPr>
          <a:xfrm>
            <a:off x="12297291" y="202648"/>
            <a:ext cx="1291224" cy="1253034"/>
            <a:chOff x="0" y="-122432"/>
            <a:chExt cx="2500034" cy="2652752"/>
          </a:xfrm>
        </p:grpSpPr>
        <p:grpSp>
          <p:nvGrpSpPr>
            <p:cNvPr id="426" name="Google Shape;426;p21">
              <a:extLst>
                <a:ext uri="{FF2B5EF4-FFF2-40B4-BE49-F238E27FC236}">
                  <a16:creationId xmlns:a16="http://schemas.microsoft.com/office/drawing/2014/main" id="{B266D50F-22F3-FEFC-2493-184CFF74E7CE}"/>
                </a:ext>
              </a:extLst>
            </p:cNvPr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427" name="Google Shape;427;p21">
                <a:extLst>
                  <a:ext uri="{FF2B5EF4-FFF2-40B4-BE49-F238E27FC236}">
                    <a16:creationId xmlns:a16="http://schemas.microsoft.com/office/drawing/2014/main" id="{10830BC6-EB93-73FA-F471-9AB72C8C965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28" name="Google Shape;428;p21">
                <a:extLst>
                  <a:ext uri="{FF2B5EF4-FFF2-40B4-BE49-F238E27FC236}">
                    <a16:creationId xmlns:a16="http://schemas.microsoft.com/office/drawing/2014/main" id="{B3004C42-CAD9-EDB9-FE84-07663AA9E16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9" name="Google Shape;429;p21">
              <a:extLst>
                <a:ext uri="{FF2B5EF4-FFF2-40B4-BE49-F238E27FC236}">
                  <a16:creationId xmlns:a16="http://schemas.microsoft.com/office/drawing/2014/main" id="{FF166D13-3080-3DF4-22A9-3213878F343B}"/>
                </a:ext>
              </a:extLst>
            </p:cNvPr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430" name="Google Shape;430;p21">
                <a:extLst>
                  <a:ext uri="{FF2B5EF4-FFF2-40B4-BE49-F238E27FC236}">
                    <a16:creationId xmlns:a16="http://schemas.microsoft.com/office/drawing/2014/main" id="{DE3C9F74-954B-B98F-20BA-88EDB1DB35F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31" name="Google Shape;431;p21">
                <a:extLst>
                  <a:ext uri="{FF2B5EF4-FFF2-40B4-BE49-F238E27FC236}">
                    <a16:creationId xmlns:a16="http://schemas.microsoft.com/office/drawing/2014/main" id="{2F9391CB-880E-A6F2-70C1-EAEF584F5388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44" name="Google Shape;444;p21">
            <a:extLst>
              <a:ext uri="{FF2B5EF4-FFF2-40B4-BE49-F238E27FC236}">
                <a16:creationId xmlns:a16="http://schemas.microsoft.com/office/drawing/2014/main" id="{841FD788-C69A-FB04-C5EF-CFB066405C76}"/>
              </a:ext>
            </a:extLst>
          </p:cNvPr>
          <p:cNvSpPr txBox="1"/>
          <p:nvPr/>
        </p:nvSpPr>
        <p:spPr>
          <a:xfrm>
            <a:off x="14042798" y="72503"/>
            <a:ext cx="3899280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CertificateValidation</a:t>
            </a:r>
            <a:endParaRPr sz="900" dirty="0"/>
          </a:p>
        </p:txBody>
      </p:sp>
      <p:sp>
        <p:nvSpPr>
          <p:cNvPr id="8" name="Google Shape;446;p21">
            <a:extLst>
              <a:ext uri="{FF2B5EF4-FFF2-40B4-BE49-F238E27FC236}">
                <a16:creationId xmlns:a16="http://schemas.microsoft.com/office/drawing/2014/main" id="{ADA02781-C59E-EA34-4127-A071A0ECD4A1}"/>
              </a:ext>
            </a:extLst>
          </p:cNvPr>
          <p:cNvSpPr txBox="1"/>
          <p:nvPr/>
        </p:nvSpPr>
        <p:spPr>
          <a:xfrm>
            <a:off x="1166296" y="3188663"/>
            <a:ext cx="16479977" cy="3545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La classe si occupa di estrarre il certificato dal keystore generato precedentemente mediante passwor</a:t>
            </a:r>
            <a:r>
              <a:rPr lang="it-IT" sz="3200" b="1" dirty="0">
                <a:solidFill>
                  <a:schemeClr val="bg1"/>
                </a:solidFill>
              </a:rPr>
              <a:t>d e alias, per poi effettuare il controllo di validità. 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chemeClr val="bg1"/>
                </a:solidFill>
              </a:rPr>
              <a:t>Utilizzando il metodo checkValidity(), viene verificata la validità del certificato rispetto alla data attuale. Se l'algoritmo di firma è SHA256withRSA o SHA512withRSA, il programma stampa che l'algoritmo di firma è sicuro.</a:t>
            </a:r>
            <a:endParaRPr lang="it-IT" sz="3200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it-IT" sz="3200" b="1" dirty="0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B05E361-F230-41CC-6C7C-82F7F00B90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0854" y="6734249"/>
            <a:ext cx="9671944" cy="130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433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422">
          <a:extLst>
            <a:ext uri="{FF2B5EF4-FFF2-40B4-BE49-F238E27FC236}">
              <a16:creationId xmlns:a16="http://schemas.microsoft.com/office/drawing/2014/main" id="{F998D776-F7DE-C79E-4F1E-C0E7A9C66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1">
            <a:extLst>
              <a:ext uri="{FF2B5EF4-FFF2-40B4-BE49-F238E27FC236}">
                <a16:creationId xmlns:a16="http://schemas.microsoft.com/office/drawing/2014/main" id="{8FC6E7C6-69D9-9068-A819-886DF5BD6220}"/>
              </a:ext>
            </a:extLst>
          </p:cNvPr>
          <p:cNvSpPr/>
          <p:nvPr/>
        </p:nvSpPr>
        <p:spPr>
          <a:xfrm rot="-3278844">
            <a:off x="-7178676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425" name="Google Shape;425;p21">
            <a:extLst>
              <a:ext uri="{FF2B5EF4-FFF2-40B4-BE49-F238E27FC236}">
                <a16:creationId xmlns:a16="http://schemas.microsoft.com/office/drawing/2014/main" id="{906CCA7F-0E71-834C-713A-3B3D50DB6BBC}"/>
              </a:ext>
            </a:extLst>
          </p:cNvPr>
          <p:cNvGrpSpPr/>
          <p:nvPr/>
        </p:nvGrpSpPr>
        <p:grpSpPr>
          <a:xfrm>
            <a:off x="11244346" y="162836"/>
            <a:ext cx="1291224" cy="1253034"/>
            <a:chOff x="0" y="-122432"/>
            <a:chExt cx="2500034" cy="2652752"/>
          </a:xfrm>
        </p:grpSpPr>
        <p:grpSp>
          <p:nvGrpSpPr>
            <p:cNvPr id="426" name="Google Shape;426;p21">
              <a:extLst>
                <a:ext uri="{FF2B5EF4-FFF2-40B4-BE49-F238E27FC236}">
                  <a16:creationId xmlns:a16="http://schemas.microsoft.com/office/drawing/2014/main" id="{C01F1CBF-F1DB-9550-0EA0-95990913AEFC}"/>
                </a:ext>
              </a:extLst>
            </p:cNvPr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427" name="Google Shape;427;p21">
                <a:extLst>
                  <a:ext uri="{FF2B5EF4-FFF2-40B4-BE49-F238E27FC236}">
                    <a16:creationId xmlns:a16="http://schemas.microsoft.com/office/drawing/2014/main" id="{5DAC611C-2565-542B-5D69-65F16B8D826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28" name="Google Shape;428;p21">
                <a:extLst>
                  <a:ext uri="{FF2B5EF4-FFF2-40B4-BE49-F238E27FC236}">
                    <a16:creationId xmlns:a16="http://schemas.microsoft.com/office/drawing/2014/main" id="{5679E68D-76CB-B1F1-925B-D6376B65875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9" name="Google Shape;429;p21">
              <a:extLst>
                <a:ext uri="{FF2B5EF4-FFF2-40B4-BE49-F238E27FC236}">
                  <a16:creationId xmlns:a16="http://schemas.microsoft.com/office/drawing/2014/main" id="{6B8C0BF6-C718-9128-D74A-820B3311E65E}"/>
                </a:ext>
              </a:extLst>
            </p:cNvPr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430" name="Google Shape;430;p21">
                <a:extLst>
                  <a:ext uri="{FF2B5EF4-FFF2-40B4-BE49-F238E27FC236}">
                    <a16:creationId xmlns:a16="http://schemas.microsoft.com/office/drawing/2014/main" id="{B814B294-67A6-29CD-44CD-CB6DA7ED226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31" name="Google Shape;431;p21">
                <a:extLst>
                  <a:ext uri="{FF2B5EF4-FFF2-40B4-BE49-F238E27FC236}">
                    <a16:creationId xmlns:a16="http://schemas.microsoft.com/office/drawing/2014/main" id="{14F94A8A-96BA-00AE-37C1-21B63EFC671C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44" name="Google Shape;444;p21">
            <a:extLst>
              <a:ext uri="{FF2B5EF4-FFF2-40B4-BE49-F238E27FC236}">
                <a16:creationId xmlns:a16="http://schemas.microsoft.com/office/drawing/2014/main" id="{64B002E1-CADC-F25B-2028-96140110E21A}"/>
              </a:ext>
            </a:extLst>
          </p:cNvPr>
          <p:cNvSpPr txBox="1"/>
          <p:nvPr/>
        </p:nvSpPr>
        <p:spPr>
          <a:xfrm>
            <a:off x="12681769" y="449690"/>
            <a:ext cx="5486351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ShowCertificate</a:t>
            </a:r>
          </a:p>
        </p:txBody>
      </p:sp>
      <p:sp>
        <p:nvSpPr>
          <p:cNvPr id="8" name="Google Shape;446;p21">
            <a:extLst>
              <a:ext uri="{FF2B5EF4-FFF2-40B4-BE49-F238E27FC236}">
                <a16:creationId xmlns:a16="http://schemas.microsoft.com/office/drawing/2014/main" id="{DF340B84-85BE-FD08-E8BE-5C55B4A9ADD2}"/>
              </a:ext>
            </a:extLst>
          </p:cNvPr>
          <p:cNvSpPr txBox="1"/>
          <p:nvPr/>
        </p:nvSpPr>
        <p:spPr>
          <a:xfrm>
            <a:off x="1194005" y="2006801"/>
            <a:ext cx="16479977" cy="4136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La classe si occupa di mostrare il contenuto del certificato mediante l’uso di un oggetto CertificateFactory. In particolare, CertificateFactory è un modo per ottenere oggetti Certificate a partire da formati di certificati comuni, facilitando l'interazione con i certificati in applicazioni Java. Il certificato viene letto dal file tramite un flusso di input (FileInputStream), e quindi viene generato un oggetto Certificate usando generateCertificate().</a:t>
            </a:r>
          </a:p>
          <a:p>
            <a: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it-IT" sz="3200" b="1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96A1406-DD64-F6BC-3E89-3BB46B7988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9723" y="5700793"/>
            <a:ext cx="7026776" cy="413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72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422">
          <a:extLst>
            <a:ext uri="{FF2B5EF4-FFF2-40B4-BE49-F238E27FC236}">
              <a16:creationId xmlns:a16="http://schemas.microsoft.com/office/drawing/2014/main" id="{71DFB384-BDF5-4FD0-9A0D-6DD015D3B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1">
            <a:extLst>
              <a:ext uri="{FF2B5EF4-FFF2-40B4-BE49-F238E27FC236}">
                <a16:creationId xmlns:a16="http://schemas.microsoft.com/office/drawing/2014/main" id="{5DB3E038-C04E-E30A-18CF-87CBD576294F}"/>
              </a:ext>
            </a:extLst>
          </p:cNvPr>
          <p:cNvSpPr/>
          <p:nvPr/>
        </p:nvSpPr>
        <p:spPr>
          <a:xfrm rot="-3278844">
            <a:off x="-7178676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425" name="Google Shape;425;p21">
            <a:extLst>
              <a:ext uri="{FF2B5EF4-FFF2-40B4-BE49-F238E27FC236}">
                <a16:creationId xmlns:a16="http://schemas.microsoft.com/office/drawing/2014/main" id="{1DBF95CC-3F9C-43A9-4D76-AE6F6B6B2EE3}"/>
              </a:ext>
            </a:extLst>
          </p:cNvPr>
          <p:cNvGrpSpPr/>
          <p:nvPr/>
        </p:nvGrpSpPr>
        <p:grpSpPr>
          <a:xfrm>
            <a:off x="12338855" y="72503"/>
            <a:ext cx="1291224" cy="1253034"/>
            <a:chOff x="0" y="-122432"/>
            <a:chExt cx="2500034" cy="2652752"/>
          </a:xfrm>
        </p:grpSpPr>
        <p:grpSp>
          <p:nvGrpSpPr>
            <p:cNvPr id="426" name="Google Shape;426;p21">
              <a:extLst>
                <a:ext uri="{FF2B5EF4-FFF2-40B4-BE49-F238E27FC236}">
                  <a16:creationId xmlns:a16="http://schemas.microsoft.com/office/drawing/2014/main" id="{0C8A30E5-1E77-5C7A-6D90-604365F4FB4A}"/>
                </a:ext>
              </a:extLst>
            </p:cNvPr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427" name="Google Shape;427;p21">
                <a:extLst>
                  <a:ext uri="{FF2B5EF4-FFF2-40B4-BE49-F238E27FC236}">
                    <a16:creationId xmlns:a16="http://schemas.microsoft.com/office/drawing/2014/main" id="{A6F843AE-14EB-47EB-D4E7-F32A39041BE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28" name="Google Shape;428;p21">
                <a:extLst>
                  <a:ext uri="{FF2B5EF4-FFF2-40B4-BE49-F238E27FC236}">
                    <a16:creationId xmlns:a16="http://schemas.microsoft.com/office/drawing/2014/main" id="{4261222D-7671-6180-E324-3C9558803028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9" name="Google Shape;429;p21">
              <a:extLst>
                <a:ext uri="{FF2B5EF4-FFF2-40B4-BE49-F238E27FC236}">
                  <a16:creationId xmlns:a16="http://schemas.microsoft.com/office/drawing/2014/main" id="{A7851E92-392B-936F-FF75-D3695ADE8F0F}"/>
                </a:ext>
              </a:extLst>
            </p:cNvPr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430" name="Google Shape;430;p21">
                <a:extLst>
                  <a:ext uri="{FF2B5EF4-FFF2-40B4-BE49-F238E27FC236}">
                    <a16:creationId xmlns:a16="http://schemas.microsoft.com/office/drawing/2014/main" id="{DFC011A3-BA82-0DD9-34C9-E1F95C1326A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31" name="Google Shape;431;p21">
                <a:extLst>
                  <a:ext uri="{FF2B5EF4-FFF2-40B4-BE49-F238E27FC236}">
                    <a16:creationId xmlns:a16="http://schemas.microsoft.com/office/drawing/2014/main" id="{3A983E63-A8B9-2966-2552-20E0CD5FD8E7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44" name="Google Shape;444;p21">
            <a:extLst>
              <a:ext uri="{FF2B5EF4-FFF2-40B4-BE49-F238E27FC236}">
                <a16:creationId xmlns:a16="http://schemas.microsoft.com/office/drawing/2014/main" id="{B7C5AB76-F96A-B22E-9720-D44893DE819C}"/>
              </a:ext>
            </a:extLst>
          </p:cNvPr>
          <p:cNvSpPr txBox="1"/>
          <p:nvPr/>
        </p:nvSpPr>
        <p:spPr>
          <a:xfrm>
            <a:off x="14048509" y="72503"/>
            <a:ext cx="4073235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CertificateManager</a:t>
            </a:r>
          </a:p>
        </p:txBody>
      </p:sp>
      <p:sp>
        <p:nvSpPr>
          <p:cNvPr id="8" name="Google Shape;446;p21">
            <a:extLst>
              <a:ext uri="{FF2B5EF4-FFF2-40B4-BE49-F238E27FC236}">
                <a16:creationId xmlns:a16="http://schemas.microsoft.com/office/drawing/2014/main" id="{5F11D05E-B1DC-F8EB-383B-DC037984364E}"/>
              </a:ext>
            </a:extLst>
          </p:cNvPr>
          <p:cNvSpPr txBox="1"/>
          <p:nvPr/>
        </p:nvSpPr>
        <p:spPr>
          <a:xfrm>
            <a:off x="1194005" y="2006801"/>
            <a:ext cx="16479977" cy="3545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La classe integra tutte le funzionalità implementate precedentemente. In particolare, il programma carica un certificato X.509 da un keystore, estrae informazioni sul certificato (come soggetto, emittente, validità e algoritmo di firma), verifica la validità del certificato e la sicurezza dell'algoritmo di firma, quindi stampa il certificato in formato Base64, un sistema di codifica che converte i dati binari in una stringa di caratteri ASCII leggibili.</a:t>
            </a:r>
            <a:endParaRPr lang="it-IT" sz="3200" b="1" dirty="0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92D3161-F6E9-FAF7-5D3A-A13BF906F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781" y="6381531"/>
            <a:ext cx="17484437" cy="254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688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CA8"/>
        </a:solidFill>
        <a:effectLst/>
      </p:bgPr>
    </p:bg>
    <p:spTree>
      <p:nvGrpSpPr>
        <p:cNvPr id="1" name="Shape 235">
          <a:extLst>
            <a:ext uri="{FF2B5EF4-FFF2-40B4-BE49-F238E27FC236}">
              <a16:creationId xmlns:a16="http://schemas.microsoft.com/office/drawing/2014/main" id="{67BF8F39-7642-5747-00F5-AB26DFE6F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>
            <a:extLst>
              <a:ext uri="{FF2B5EF4-FFF2-40B4-BE49-F238E27FC236}">
                <a16:creationId xmlns:a16="http://schemas.microsoft.com/office/drawing/2014/main" id="{E61B50B5-C682-3B39-5CD3-564928181ECD}"/>
              </a:ext>
            </a:extLst>
          </p:cNvPr>
          <p:cNvSpPr/>
          <p:nvPr/>
        </p:nvSpPr>
        <p:spPr>
          <a:xfrm rot="-8100000">
            <a:off x="-7019259" y="4447771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37" name="Google Shape;237;p16">
            <a:extLst>
              <a:ext uri="{FF2B5EF4-FFF2-40B4-BE49-F238E27FC236}">
                <a16:creationId xmlns:a16="http://schemas.microsoft.com/office/drawing/2014/main" id="{7E0F7736-914A-4258-F0A7-752EE5EDDC26}"/>
              </a:ext>
            </a:extLst>
          </p:cNvPr>
          <p:cNvSpPr/>
          <p:nvPr/>
        </p:nvSpPr>
        <p:spPr>
          <a:xfrm rot="2700000">
            <a:off x="7693193" y="-4051440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1"/>
                </a:lnTo>
                <a:lnTo>
                  <a:pt x="0" y="93681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238" name="Google Shape;238;p16">
            <a:extLst>
              <a:ext uri="{FF2B5EF4-FFF2-40B4-BE49-F238E27FC236}">
                <a16:creationId xmlns:a16="http://schemas.microsoft.com/office/drawing/2014/main" id="{E3B910D1-2AEE-3824-362F-D48E42C4EB6A}"/>
              </a:ext>
            </a:extLst>
          </p:cNvPr>
          <p:cNvGrpSpPr/>
          <p:nvPr/>
        </p:nvGrpSpPr>
        <p:grpSpPr>
          <a:xfrm>
            <a:off x="-297850" y="-850361"/>
            <a:ext cx="7993047" cy="7993047"/>
            <a:chOff x="0" y="0"/>
            <a:chExt cx="10657396" cy="10657396"/>
          </a:xfrm>
        </p:grpSpPr>
        <p:grpSp>
          <p:nvGrpSpPr>
            <p:cNvPr id="239" name="Google Shape;239;p16">
              <a:extLst>
                <a:ext uri="{FF2B5EF4-FFF2-40B4-BE49-F238E27FC236}">
                  <a16:creationId xmlns:a16="http://schemas.microsoft.com/office/drawing/2014/main" id="{00FD8390-45A7-3E01-C864-0C11DB9F9281}"/>
                </a:ext>
              </a:extLst>
            </p:cNvPr>
            <p:cNvGrpSpPr/>
            <p:nvPr/>
          </p:nvGrpSpPr>
          <p:grpSpPr>
            <a:xfrm>
              <a:off x="0" y="0"/>
              <a:ext cx="10657396" cy="10657396"/>
              <a:chOff x="0" y="0"/>
              <a:chExt cx="812800" cy="812800"/>
            </a:xfrm>
          </p:grpSpPr>
          <p:sp>
            <p:nvSpPr>
              <p:cNvPr id="240" name="Google Shape;240;p16">
                <a:extLst>
                  <a:ext uri="{FF2B5EF4-FFF2-40B4-BE49-F238E27FC236}">
                    <a16:creationId xmlns:a16="http://schemas.microsoft.com/office/drawing/2014/main" id="{0C8612D4-C785-E6A7-2445-84EA4E35E69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1" name="Google Shape;241;p16">
                <a:extLst>
                  <a:ext uri="{FF2B5EF4-FFF2-40B4-BE49-F238E27FC236}">
                    <a16:creationId xmlns:a16="http://schemas.microsoft.com/office/drawing/2014/main" id="{3D522747-2FAA-5DD1-0744-BE03E8C3344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2" name="Google Shape;242;p16">
              <a:extLst>
                <a:ext uri="{FF2B5EF4-FFF2-40B4-BE49-F238E27FC236}">
                  <a16:creationId xmlns:a16="http://schemas.microsoft.com/office/drawing/2014/main" id="{DFA636A9-BFA0-C778-25A4-749BFF936CDF}"/>
                </a:ext>
              </a:extLst>
            </p:cNvPr>
            <p:cNvGrpSpPr/>
            <p:nvPr/>
          </p:nvGrpSpPr>
          <p:grpSpPr>
            <a:xfrm>
              <a:off x="1034397" y="1034397"/>
              <a:ext cx="8588602" cy="8588602"/>
              <a:chOff x="0" y="0"/>
              <a:chExt cx="812800" cy="812800"/>
            </a:xfrm>
          </p:grpSpPr>
          <p:sp>
            <p:nvSpPr>
              <p:cNvPr id="243" name="Google Shape;243;p16">
                <a:extLst>
                  <a:ext uri="{FF2B5EF4-FFF2-40B4-BE49-F238E27FC236}">
                    <a16:creationId xmlns:a16="http://schemas.microsoft.com/office/drawing/2014/main" id="{EC4DCBF2-29CC-3B44-D032-11856F92174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" name="Google Shape;244;p16">
                <a:extLst>
                  <a:ext uri="{FF2B5EF4-FFF2-40B4-BE49-F238E27FC236}">
                    <a16:creationId xmlns:a16="http://schemas.microsoft.com/office/drawing/2014/main" id="{399935A3-544F-965F-33CE-247DC942782E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5" name="Google Shape;245;p16">
              <a:extLst>
                <a:ext uri="{FF2B5EF4-FFF2-40B4-BE49-F238E27FC236}">
                  <a16:creationId xmlns:a16="http://schemas.microsoft.com/office/drawing/2014/main" id="{2BC16BC9-334D-D487-EC7D-F062C3901AB0}"/>
                </a:ext>
              </a:extLst>
            </p:cNvPr>
            <p:cNvGrpSpPr/>
            <p:nvPr/>
          </p:nvGrpSpPr>
          <p:grpSpPr>
            <a:xfrm>
              <a:off x="1786907" y="1786907"/>
              <a:ext cx="7083581" cy="7083581"/>
              <a:chOff x="0" y="0"/>
              <a:chExt cx="812800" cy="812800"/>
            </a:xfrm>
          </p:grpSpPr>
          <p:sp>
            <p:nvSpPr>
              <p:cNvPr id="246" name="Google Shape;246;p16">
                <a:extLst>
                  <a:ext uri="{FF2B5EF4-FFF2-40B4-BE49-F238E27FC236}">
                    <a16:creationId xmlns:a16="http://schemas.microsoft.com/office/drawing/2014/main" id="{A6CBA430-1046-A2A6-1E1B-B79AE3D7F74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7" name="Google Shape;247;p16">
                <a:extLst>
                  <a:ext uri="{FF2B5EF4-FFF2-40B4-BE49-F238E27FC236}">
                    <a16:creationId xmlns:a16="http://schemas.microsoft.com/office/drawing/2014/main" id="{3787C748-921C-4D98-6536-7C8C41A8525D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8" name="Google Shape;248;p16">
              <a:extLst>
                <a:ext uri="{FF2B5EF4-FFF2-40B4-BE49-F238E27FC236}">
                  <a16:creationId xmlns:a16="http://schemas.microsoft.com/office/drawing/2014/main" id="{0971DE43-A8BB-F01A-35AB-F878DE3A8832}"/>
                </a:ext>
              </a:extLst>
            </p:cNvPr>
            <p:cNvGrpSpPr/>
            <p:nvPr/>
          </p:nvGrpSpPr>
          <p:grpSpPr>
            <a:xfrm>
              <a:off x="2409352" y="2409352"/>
              <a:ext cx="5838691" cy="5838691"/>
              <a:chOff x="0" y="0"/>
              <a:chExt cx="812800" cy="812800"/>
            </a:xfrm>
          </p:grpSpPr>
          <p:sp>
            <p:nvSpPr>
              <p:cNvPr id="249" name="Google Shape;249;p16">
                <a:extLst>
                  <a:ext uri="{FF2B5EF4-FFF2-40B4-BE49-F238E27FC236}">
                    <a16:creationId xmlns:a16="http://schemas.microsoft.com/office/drawing/2014/main" id="{FD260450-BB10-8975-0D51-1D6324F9C29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4573C8C0-076C-F3B3-874F-F5EB173A8311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1" name="Google Shape;251;p16">
              <a:extLst>
                <a:ext uri="{FF2B5EF4-FFF2-40B4-BE49-F238E27FC236}">
                  <a16:creationId xmlns:a16="http://schemas.microsoft.com/office/drawing/2014/main" id="{8DC30CA0-52BE-BB00-D8DA-6219B824C3F0}"/>
                </a:ext>
              </a:extLst>
            </p:cNvPr>
            <p:cNvGrpSpPr/>
            <p:nvPr/>
          </p:nvGrpSpPr>
          <p:grpSpPr>
            <a:xfrm>
              <a:off x="3092186" y="3092186"/>
              <a:ext cx="4473024" cy="4473024"/>
              <a:chOff x="0" y="0"/>
              <a:chExt cx="812800" cy="812800"/>
            </a:xfrm>
          </p:grpSpPr>
          <p:sp>
            <p:nvSpPr>
              <p:cNvPr id="252" name="Google Shape;252;p16">
                <a:extLst>
                  <a:ext uri="{FF2B5EF4-FFF2-40B4-BE49-F238E27FC236}">
                    <a16:creationId xmlns:a16="http://schemas.microsoft.com/office/drawing/2014/main" id="{B4D0C3A5-E835-0FED-8D6D-B891E3E49C6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3" name="Google Shape;253;p16">
                <a:extLst>
                  <a:ext uri="{FF2B5EF4-FFF2-40B4-BE49-F238E27FC236}">
                    <a16:creationId xmlns:a16="http://schemas.microsoft.com/office/drawing/2014/main" id="{53959959-FB3A-C0CB-16C4-95884D1486E7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54" name="Google Shape;254;p16">
            <a:extLst>
              <a:ext uri="{FF2B5EF4-FFF2-40B4-BE49-F238E27FC236}">
                <a16:creationId xmlns:a16="http://schemas.microsoft.com/office/drawing/2014/main" id="{78274A93-612B-E972-45ED-64B3F53DBF9F}"/>
              </a:ext>
            </a:extLst>
          </p:cNvPr>
          <p:cNvGrpSpPr/>
          <p:nvPr/>
        </p:nvGrpSpPr>
        <p:grpSpPr>
          <a:xfrm>
            <a:off x="1989919" y="-179217"/>
            <a:ext cx="3086100" cy="6469932"/>
            <a:chOff x="0" y="-47625"/>
            <a:chExt cx="812800" cy="1704015"/>
          </a:xfrm>
        </p:grpSpPr>
        <p:sp>
          <p:nvSpPr>
            <p:cNvPr id="255" name="Google Shape;255;p16">
              <a:extLst>
                <a:ext uri="{FF2B5EF4-FFF2-40B4-BE49-F238E27FC236}">
                  <a16:creationId xmlns:a16="http://schemas.microsoft.com/office/drawing/2014/main" id="{24266F1B-C096-C66E-E70C-6A87E60E539C}"/>
                </a:ext>
              </a:extLst>
            </p:cNvPr>
            <p:cNvSpPr/>
            <p:nvPr/>
          </p:nvSpPr>
          <p:spPr>
            <a:xfrm>
              <a:off x="0" y="0"/>
              <a:ext cx="812800" cy="1656390"/>
            </a:xfrm>
            <a:custGeom>
              <a:avLst/>
              <a:gdLst/>
              <a:ahLst/>
              <a:cxnLst/>
              <a:rect l="l" t="t" r="r" b="b"/>
              <a:pathLst>
                <a:path w="812800" h="165639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1656390"/>
                  </a:lnTo>
                  <a:lnTo>
                    <a:pt x="0" y="1656390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56" name="Google Shape;256;p16">
              <a:extLst>
                <a:ext uri="{FF2B5EF4-FFF2-40B4-BE49-F238E27FC236}">
                  <a16:creationId xmlns:a16="http://schemas.microsoft.com/office/drawing/2014/main" id="{A1EB83A4-3FC2-FD07-47E8-EB40E5030180}"/>
                </a:ext>
              </a:extLst>
            </p:cNvPr>
            <p:cNvSpPr txBox="1"/>
            <p:nvPr/>
          </p:nvSpPr>
          <p:spPr>
            <a:xfrm>
              <a:off x="0" y="-47625"/>
              <a:ext cx="812800" cy="17040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16">
            <a:extLst>
              <a:ext uri="{FF2B5EF4-FFF2-40B4-BE49-F238E27FC236}">
                <a16:creationId xmlns:a16="http://schemas.microsoft.com/office/drawing/2014/main" id="{F5CC801C-C149-8346-169D-D57416721161}"/>
              </a:ext>
            </a:extLst>
          </p:cNvPr>
          <p:cNvGrpSpPr/>
          <p:nvPr/>
        </p:nvGrpSpPr>
        <p:grpSpPr>
          <a:xfrm>
            <a:off x="2926386" y="2373875"/>
            <a:ext cx="1544574" cy="1544574"/>
            <a:chOff x="0" y="0"/>
            <a:chExt cx="812800" cy="812800"/>
          </a:xfrm>
        </p:grpSpPr>
        <p:sp>
          <p:nvSpPr>
            <p:cNvPr id="258" name="Google Shape;258;p16">
              <a:extLst>
                <a:ext uri="{FF2B5EF4-FFF2-40B4-BE49-F238E27FC236}">
                  <a16:creationId xmlns:a16="http://schemas.microsoft.com/office/drawing/2014/main" id="{ADB2D714-F711-4176-4004-76CD93847C8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16">
              <a:extLst>
                <a:ext uri="{FF2B5EF4-FFF2-40B4-BE49-F238E27FC236}">
                  <a16:creationId xmlns:a16="http://schemas.microsoft.com/office/drawing/2014/main" id="{FDA5963E-0B35-A2C0-56FB-AE4995444866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03</a:t>
              </a:r>
              <a:endParaRPr dirty="0"/>
            </a:p>
          </p:txBody>
        </p:sp>
      </p:grpSp>
      <p:grpSp>
        <p:nvGrpSpPr>
          <p:cNvPr id="260" name="Google Shape;260;p16">
            <a:extLst>
              <a:ext uri="{FF2B5EF4-FFF2-40B4-BE49-F238E27FC236}">
                <a16:creationId xmlns:a16="http://schemas.microsoft.com/office/drawing/2014/main" id="{B4DB7E44-8CDC-78E5-5DD2-FDECB1D98C04}"/>
              </a:ext>
            </a:extLst>
          </p:cNvPr>
          <p:cNvGrpSpPr/>
          <p:nvPr/>
        </p:nvGrpSpPr>
        <p:grpSpPr>
          <a:xfrm>
            <a:off x="15201900" y="-180826"/>
            <a:ext cx="3086100" cy="10466217"/>
            <a:chOff x="0" y="-47625"/>
            <a:chExt cx="812800" cy="2756534"/>
          </a:xfrm>
        </p:grpSpPr>
        <p:sp>
          <p:nvSpPr>
            <p:cNvPr id="261" name="Google Shape;261;p16">
              <a:extLst>
                <a:ext uri="{FF2B5EF4-FFF2-40B4-BE49-F238E27FC236}">
                  <a16:creationId xmlns:a16="http://schemas.microsoft.com/office/drawing/2014/main" id="{1FE4435C-A889-86BE-E54F-11F131C69F47}"/>
                </a:ext>
              </a:extLst>
            </p:cNvPr>
            <p:cNvSpPr/>
            <p:nvPr/>
          </p:nvSpPr>
          <p:spPr>
            <a:xfrm>
              <a:off x="0" y="0"/>
              <a:ext cx="812800" cy="2708909"/>
            </a:xfrm>
            <a:custGeom>
              <a:avLst/>
              <a:gdLst/>
              <a:ahLst/>
              <a:cxnLst/>
              <a:rect l="l" t="t" r="r" b="b"/>
              <a:pathLst>
                <a:path w="812800" h="2708909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2708909"/>
                  </a:lnTo>
                  <a:lnTo>
                    <a:pt x="0" y="2708909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62" name="Google Shape;262;p16">
              <a:extLst>
                <a:ext uri="{FF2B5EF4-FFF2-40B4-BE49-F238E27FC236}">
                  <a16:creationId xmlns:a16="http://schemas.microsoft.com/office/drawing/2014/main" id="{1417FB05-279F-CBB1-49D4-881BEDD242E5}"/>
                </a:ext>
              </a:extLst>
            </p:cNvPr>
            <p:cNvSpPr txBox="1"/>
            <p:nvPr/>
          </p:nvSpPr>
          <p:spPr>
            <a:xfrm>
              <a:off x="0" y="-47625"/>
              <a:ext cx="812800" cy="2756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3" name="Google Shape;263;p16">
            <a:extLst>
              <a:ext uri="{FF2B5EF4-FFF2-40B4-BE49-F238E27FC236}">
                <a16:creationId xmlns:a16="http://schemas.microsoft.com/office/drawing/2014/main" id="{EBE8A604-5B47-F090-93EB-503E7833EEDD}"/>
              </a:ext>
            </a:extLst>
          </p:cNvPr>
          <p:cNvSpPr/>
          <p:nvPr/>
        </p:nvSpPr>
        <p:spPr>
          <a:xfrm>
            <a:off x="15201900" y="-1002413"/>
            <a:ext cx="6858000" cy="10134270"/>
          </a:xfrm>
          <a:custGeom>
            <a:avLst/>
            <a:gdLst/>
            <a:ahLst/>
            <a:cxnLst/>
            <a:rect l="l" t="t" r="r" b="b"/>
            <a:pathLst>
              <a:path w="6858000" h="10134270" extrusionOk="0">
                <a:moveTo>
                  <a:pt x="0" y="0"/>
                </a:moveTo>
                <a:lnTo>
                  <a:pt x="6858000" y="0"/>
                </a:lnTo>
                <a:lnTo>
                  <a:pt x="6858000" y="10134270"/>
                </a:lnTo>
                <a:lnTo>
                  <a:pt x="0" y="101342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14629" r="-131652"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68" name="Google Shape;268;p16">
            <a:extLst>
              <a:ext uri="{FF2B5EF4-FFF2-40B4-BE49-F238E27FC236}">
                <a16:creationId xmlns:a16="http://schemas.microsoft.com/office/drawing/2014/main" id="{03F964FF-F24B-5761-3175-4E74A6FD8036}"/>
              </a:ext>
            </a:extLst>
          </p:cNvPr>
          <p:cNvSpPr txBox="1"/>
          <p:nvPr/>
        </p:nvSpPr>
        <p:spPr>
          <a:xfrm>
            <a:off x="7213848" y="5335671"/>
            <a:ext cx="5320800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Configurazione con https</a:t>
            </a:r>
            <a:endParaRPr lang="it-IT" dirty="0"/>
          </a:p>
        </p:txBody>
      </p:sp>
      <p:sp>
        <p:nvSpPr>
          <p:cNvPr id="269" name="Google Shape;269;p16">
            <a:extLst>
              <a:ext uri="{FF2B5EF4-FFF2-40B4-BE49-F238E27FC236}">
                <a16:creationId xmlns:a16="http://schemas.microsoft.com/office/drawing/2014/main" id="{A7A09F87-5752-03A3-C243-72C4635D0273}"/>
              </a:ext>
            </a:extLst>
          </p:cNvPr>
          <p:cNvSpPr txBox="1"/>
          <p:nvPr/>
        </p:nvSpPr>
        <p:spPr>
          <a:xfrm>
            <a:off x="3534315" y="4040040"/>
            <a:ext cx="7748808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Apache/Tomcat 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560359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0263BCBE-3860-6ECA-80CC-D0F11A54D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6F741B9B-CA50-41E5-3DB4-772AFA839B12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4BC38FE7-95AC-1B9A-7AF5-9293D9153C5A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65458BA7-028F-0780-9E2D-5ED7DDC50755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74B26FDD-90D5-A244-FF27-60EDE390976B}"/>
              </a:ext>
            </a:extLst>
          </p:cNvPr>
          <p:cNvSpPr txBox="1"/>
          <p:nvPr/>
        </p:nvSpPr>
        <p:spPr>
          <a:xfrm>
            <a:off x="2410056" y="2302450"/>
            <a:ext cx="13365788" cy="5909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 questo homework è stato necessario innanzitutto configurare Apache definendo dapprima la </a:t>
            </a:r>
            <a:r>
              <a:rPr lang="it-IT" sz="3200" b="1" i="0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ServerRoot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mettendolo in ascolto sul porto 80 per impostazione predefinita e abilitando una serie di moduli necessari per il corretto funzionamento. 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 particolare, </a:t>
            </a:r>
            <a:r>
              <a:rPr lang="it-IT" sz="3200" b="1" i="0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mod_ssl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supporta le connessioni sicure tramite SSL/TLS, mentre </a:t>
            </a:r>
            <a:r>
              <a:rPr lang="it-IT" sz="3200" b="1" i="0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mod_proxy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gestisce il proxy inverso per inoltrare le richieste a server </a:t>
            </a:r>
            <a:r>
              <a:rPr lang="it-IT" sz="3200" b="1" i="0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backend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necessario per l’homework successivo. Successivamente sono stati definiti i file di log, per poi importare il file di configurazione "</a:t>
            </a:r>
            <a:r>
              <a:rPr lang="it-IT" sz="3200" b="1" i="0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test_ssl.conf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".</a:t>
            </a: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8561B425-57DB-FC99-1A18-5FC544258504}"/>
              </a:ext>
            </a:extLst>
          </p:cNvPr>
          <p:cNvGrpSpPr/>
          <p:nvPr/>
        </p:nvGrpSpPr>
        <p:grpSpPr>
          <a:xfrm>
            <a:off x="11103591" y="393647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88AF93BE-1B3D-1067-8FF1-FD981E6B5361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451E841F-DAD2-097B-9AE9-BB22F926873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C4243363-628A-AD47-0982-015F4C3E3C3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3B8BC4DC-CA35-E027-4C67-7585B2C0C181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73706826-D4B2-77F5-0BD5-62AF6766BD7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CF6AD952-35FF-1471-7525-41B18ABA4A10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DA5180AC-23DA-D25C-C514-E1F76CDF59CA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3D7B4C24-571E-EFD9-4C96-62725D70AB18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E883E532-895C-D843-FBF2-BEC0F6F235A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D6CB60D2-9CA5-A235-515A-4009F7725DD5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B23EE6DE-9F4A-488F-1639-A84005081CEA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B57150A0-2641-DF13-4161-AC5C4D433AB0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1732E80F-EC34-40FE-0E56-CA39C99262F6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462B7D64-D5A7-6772-F970-0DB4C342D5D7}"/>
              </a:ext>
            </a:extLst>
          </p:cNvPr>
          <p:cNvSpPr txBox="1"/>
          <p:nvPr/>
        </p:nvSpPr>
        <p:spPr>
          <a:xfrm>
            <a:off x="12553348" y="288458"/>
            <a:ext cx="5486351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Configurazione</a:t>
            </a: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httpd.conf</a:t>
            </a:r>
            <a:endParaRPr lang="en-US" sz="4800" b="1" i="0" u="none" strike="noStrike" cap="none" dirty="0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  <p:extLst>
      <p:ext uri="{BB962C8B-B14F-4D97-AF65-F5344CB8AC3E}">
        <p14:creationId xmlns:p14="http://schemas.microsoft.com/office/powerpoint/2010/main" val="2146756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61A3CED3-356F-045E-2C87-B8BF5F68D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0B75D69B-49BE-105A-0E5E-ED217EDAE4B2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0378BF61-CFF6-9847-91F2-AEDC8B4A0B09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25E7164B-E1C5-3220-A33A-CAFA475860ED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3A1DD9C0-2F52-6C52-295A-FFCC8CE87F9A}"/>
              </a:ext>
            </a:extLst>
          </p:cNvPr>
          <p:cNvSpPr txBox="1"/>
          <p:nvPr/>
        </p:nvSpPr>
        <p:spPr>
          <a:xfrm>
            <a:off x="2410056" y="2302450"/>
            <a:ext cx="13365788" cy="5318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Tutte le direttive di configurazione contenute in 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test_ssl.conf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verranno caricate e applicate come parte della configurazione di Apache, sovrascrivendo o aggiungendo nuove impostazioni a quelle già presenti. 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 particolare, Apache viene configurato sulla porta 443, ossia la porta standard per le connessioni HTTPS.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Vengono definite le suite di cifratura SSL/TLS consentite: le suite HIGH e MEDIUM sono per le connessioni sicure,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mentre viene escluso l'uso di algoritmi deboli. 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A0F62458-8A92-D8FD-C0F8-C822DC710807}"/>
              </a:ext>
            </a:extLst>
          </p:cNvPr>
          <p:cNvGrpSpPr/>
          <p:nvPr/>
        </p:nvGrpSpPr>
        <p:grpSpPr>
          <a:xfrm>
            <a:off x="11103591" y="393647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14A530C8-38F3-D5CF-D2D5-22551D2EFCDD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82E0AC7F-87DC-DF98-3808-9A04EE30D6D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A90925C4-6844-68F0-F87E-560B288D91BC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7EF6C2F3-1D19-4468-A917-71A9F0ECF316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E6880098-7B59-E749-D07A-EE991876935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0B274CAC-6E7B-5F64-40F3-CF3EC4459A31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212C3C54-0D64-D410-CA2B-0629C651191C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33FE5702-ADA0-00B0-C453-E5E04F8540A8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DC392E94-097F-37A8-B8D3-50F2AE05858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F69EDCAF-B169-3E93-8AD7-F918D2FDEDF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2D293CBE-D715-996A-DF94-920B7C0BC4FE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CB54B373-0BDA-B11E-F4A5-72FFAB09F90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41D939B8-6A5C-C018-9B8C-383A891B8054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9BAB2F35-5D00-9A10-D90D-5571A0FA5E05}"/>
              </a:ext>
            </a:extLst>
          </p:cNvPr>
          <p:cNvSpPr txBox="1"/>
          <p:nvPr/>
        </p:nvSpPr>
        <p:spPr>
          <a:xfrm>
            <a:off x="12553348" y="288458"/>
            <a:ext cx="5486351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Configurazione</a:t>
            </a: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-US" sz="4800" b="1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test_ssl</a:t>
            </a: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.conf</a:t>
            </a:r>
            <a:endParaRPr lang="en-US" sz="4800" b="1" i="0" u="none" strike="noStrike" cap="none" dirty="0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FAFB934-B415-A6ED-4EC8-018344A582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7290" y="7713933"/>
            <a:ext cx="8851320" cy="237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18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CB2D7436-DFE3-CB32-D43D-53E93A5A8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87011F5A-FB8F-5037-1BC6-C6754DC10930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5E24DAD2-A196-6680-1493-DFE4D3F0255E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9A02C170-8155-2796-A209-1F6F8B09AD5F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777F1393-6E62-5C8D-A4E1-FA445C6648E8}"/>
              </a:ext>
            </a:extLst>
          </p:cNvPr>
          <p:cNvSpPr txBox="1"/>
          <p:nvPr/>
        </p:nvSpPr>
        <p:spPr>
          <a:xfrm>
            <a:off x="2410056" y="2302450"/>
            <a:ext cx="13365788" cy="6500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Vengono disabilitate le versioni più obsolete di SSL e TLS,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permettendo l'uso di versioni più moderne.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È stato configurato un 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VirtualHost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sulla porta 443 per gestire le connessioni HTTPS. Il 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ServerName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è impostato su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localhost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e sono specificati i file di log per gli errori e gli accessi. La direttiva 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SSLEngine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on attiva il supporto SSL.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Sono specificati certificato e chiave privata, necessari per stabilire connessioni sicure.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CC43370F-7252-FE8A-D718-06D1B25C999C}"/>
              </a:ext>
            </a:extLst>
          </p:cNvPr>
          <p:cNvGrpSpPr/>
          <p:nvPr/>
        </p:nvGrpSpPr>
        <p:grpSpPr>
          <a:xfrm>
            <a:off x="11103591" y="393647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5423DFDC-5268-80CB-7464-9A0B03555339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C00542E0-6FAC-49AE-C624-55AF087D74C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461EE989-DC20-C7A2-9BE4-893A27463E0C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D526EB50-B16D-D910-1D64-65E47BB64DB8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46B55CF7-F5DA-665E-8ED0-886DACEE028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F555DFAA-0015-ED0B-7BBC-EB3BAD3CDBB1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44AF411D-B540-B670-CF61-6C0CB920C7F6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7156D431-4E95-6B14-40B6-17888653FA4F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0ABBF5E8-74A7-3B67-4D85-D413F2956BC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6C53586E-CE62-FC64-CF90-6378E465E4C0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626017B6-DA28-A4B5-BF05-EA2DC6D83218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3AC06736-54AA-BA16-944F-DBDBCF2AD860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A2BF5C2A-5F24-C510-4744-C8141E291D12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3E72A672-070D-641E-A3B8-6DB8650C840C}"/>
              </a:ext>
            </a:extLst>
          </p:cNvPr>
          <p:cNvSpPr txBox="1"/>
          <p:nvPr/>
        </p:nvSpPr>
        <p:spPr>
          <a:xfrm>
            <a:off x="12553348" y="288458"/>
            <a:ext cx="5486351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Configurazione</a:t>
            </a: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-US" sz="4800" b="1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test_ssl</a:t>
            </a: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.conf</a:t>
            </a:r>
            <a:endParaRPr lang="en-US" sz="4800" b="1" i="0" u="none" strike="noStrike" cap="none" dirty="0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FEDFDA3-8F15-B3E2-0E4B-CAE392B9E3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9352" y="3534483"/>
            <a:ext cx="7709296" cy="108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249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1AF65C40-0E7B-999C-A145-7DDE2AF5D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FD212E46-14F4-13A5-C9A4-D12B7B082F67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C11D8272-00DD-4796-BC6D-E1AC583794C6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7C216D10-4AF9-FE3D-351B-682DB5B93CB6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9965B554-FA54-114B-B2D2-BC84B9D029D6}"/>
              </a:ext>
            </a:extLst>
          </p:cNvPr>
          <p:cNvSpPr txBox="1"/>
          <p:nvPr/>
        </p:nvSpPr>
        <p:spPr>
          <a:xfrm>
            <a:off x="2410056" y="2302450"/>
            <a:ext cx="13365788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Mediante Javascript viene caricato il certificato e mostrato sulla pagina index.html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1DFA171C-8F05-3514-0DB7-E4993B9DCF29}"/>
              </a:ext>
            </a:extLst>
          </p:cNvPr>
          <p:cNvGrpSpPr/>
          <p:nvPr/>
        </p:nvGrpSpPr>
        <p:grpSpPr>
          <a:xfrm>
            <a:off x="13537508" y="266302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0EF12BF2-1632-1968-37C5-4E5F375AF162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BC068DBF-5808-964E-FFBE-FD8354D0E1B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FFF0E191-5EDD-5041-CF1C-108C66CCEE31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BA225BC6-6857-0C21-FABB-0B61C1F22999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5856C7EC-3CA8-A295-F0F6-55A50B3BD40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385016DB-C3F6-045D-1673-D33565F95A98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B5009668-D775-48A3-5C17-55782687A8AD}"/>
              </a:ext>
            </a:extLst>
          </p:cNvPr>
          <p:cNvGrpSpPr/>
          <p:nvPr/>
        </p:nvGrpSpPr>
        <p:grpSpPr>
          <a:xfrm>
            <a:off x="1220554" y="8972454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05AE8FB3-E8BF-B6BA-38EF-8BB3E83DE092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DB333FDF-8D06-4675-6DE9-1274CF9D66F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5E5EBA9A-197E-266D-F4AE-CB8C54DFA23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C6A316EF-0A03-98D1-AED7-5F3ED6E8B5BE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BCA4B2E7-BF9A-6FA7-3D50-15FB3B4C316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5187DC9D-4ADB-DC2D-340A-07DE6D2377BE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895545EE-12F6-4A6C-5492-BA45D5822993}"/>
              </a:ext>
            </a:extLst>
          </p:cNvPr>
          <p:cNvSpPr txBox="1"/>
          <p:nvPr/>
        </p:nvSpPr>
        <p:spPr>
          <a:xfrm>
            <a:off x="14893136" y="296758"/>
            <a:ext cx="296980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Risultati</a:t>
            </a:r>
            <a:endParaRPr lang="en-US" sz="4800" b="1" i="0" u="none" strike="noStrike" cap="none" dirty="0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5" name="Immagine 4" descr="Immagine che contiene testo, schermata, software, Pagina Web&#10;&#10;Descrizione generata automaticamente">
            <a:extLst>
              <a:ext uri="{FF2B5EF4-FFF2-40B4-BE49-F238E27FC236}">
                <a16:creationId xmlns:a16="http://schemas.microsoft.com/office/drawing/2014/main" id="{4C97140E-1230-CB72-E01D-97EA1B3587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0622" y="3658247"/>
            <a:ext cx="12046755" cy="579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3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CA8"/>
        </a:solidFill>
        <a:effectLst/>
      </p:bgPr>
    </p:bg>
    <p:spTree>
      <p:nvGrpSpPr>
        <p:cNvPr id="1" name="Shape 235">
          <a:extLst>
            <a:ext uri="{FF2B5EF4-FFF2-40B4-BE49-F238E27FC236}">
              <a16:creationId xmlns:a16="http://schemas.microsoft.com/office/drawing/2014/main" id="{1676C26E-9D01-ECC4-1AEC-101F32CD4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>
            <a:extLst>
              <a:ext uri="{FF2B5EF4-FFF2-40B4-BE49-F238E27FC236}">
                <a16:creationId xmlns:a16="http://schemas.microsoft.com/office/drawing/2014/main" id="{F1858D3B-5804-81A7-A62F-D67A0A0C7E50}"/>
              </a:ext>
            </a:extLst>
          </p:cNvPr>
          <p:cNvSpPr/>
          <p:nvPr/>
        </p:nvSpPr>
        <p:spPr>
          <a:xfrm rot="-8100000">
            <a:off x="-7019259" y="4447771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37" name="Google Shape;237;p16">
            <a:extLst>
              <a:ext uri="{FF2B5EF4-FFF2-40B4-BE49-F238E27FC236}">
                <a16:creationId xmlns:a16="http://schemas.microsoft.com/office/drawing/2014/main" id="{626E25AA-2512-F4EE-5653-6E2B34204255}"/>
              </a:ext>
            </a:extLst>
          </p:cNvPr>
          <p:cNvSpPr/>
          <p:nvPr/>
        </p:nvSpPr>
        <p:spPr>
          <a:xfrm rot="2700000">
            <a:off x="7693193" y="-4051440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1"/>
                </a:lnTo>
                <a:lnTo>
                  <a:pt x="0" y="93681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238" name="Google Shape;238;p16">
            <a:extLst>
              <a:ext uri="{FF2B5EF4-FFF2-40B4-BE49-F238E27FC236}">
                <a16:creationId xmlns:a16="http://schemas.microsoft.com/office/drawing/2014/main" id="{9532893A-10AC-7DF8-5160-8D9590464D0A}"/>
              </a:ext>
            </a:extLst>
          </p:cNvPr>
          <p:cNvGrpSpPr/>
          <p:nvPr/>
        </p:nvGrpSpPr>
        <p:grpSpPr>
          <a:xfrm>
            <a:off x="-297850" y="-850361"/>
            <a:ext cx="7993047" cy="7993047"/>
            <a:chOff x="0" y="0"/>
            <a:chExt cx="10657396" cy="10657396"/>
          </a:xfrm>
        </p:grpSpPr>
        <p:grpSp>
          <p:nvGrpSpPr>
            <p:cNvPr id="239" name="Google Shape;239;p16">
              <a:extLst>
                <a:ext uri="{FF2B5EF4-FFF2-40B4-BE49-F238E27FC236}">
                  <a16:creationId xmlns:a16="http://schemas.microsoft.com/office/drawing/2014/main" id="{70915BD4-7CC8-BCFE-CF81-207E429983BB}"/>
                </a:ext>
              </a:extLst>
            </p:cNvPr>
            <p:cNvGrpSpPr/>
            <p:nvPr/>
          </p:nvGrpSpPr>
          <p:grpSpPr>
            <a:xfrm>
              <a:off x="0" y="0"/>
              <a:ext cx="10657396" cy="10657396"/>
              <a:chOff x="0" y="0"/>
              <a:chExt cx="812800" cy="812800"/>
            </a:xfrm>
          </p:grpSpPr>
          <p:sp>
            <p:nvSpPr>
              <p:cNvPr id="240" name="Google Shape;240;p16">
                <a:extLst>
                  <a:ext uri="{FF2B5EF4-FFF2-40B4-BE49-F238E27FC236}">
                    <a16:creationId xmlns:a16="http://schemas.microsoft.com/office/drawing/2014/main" id="{5629341F-25CC-B3B0-4E9B-2AD28BFC404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1" name="Google Shape;241;p16">
                <a:extLst>
                  <a:ext uri="{FF2B5EF4-FFF2-40B4-BE49-F238E27FC236}">
                    <a16:creationId xmlns:a16="http://schemas.microsoft.com/office/drawing/2014/main" id="{3A0D2C7B-583F-6F8A-6D4C-2B31D32E081E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2" name="Google Shape;242;p16">
              <a:extLst>
                <a:ext uri="{FF2B5EF4-FFF2-40B4-BE49-F238E27FC236}">
                  <a16:creationId xmlns:a16="http://schemas.microsoft.com/office/drawing/2014/main" id="{E23EB08A-28C9-8D95-2C06-97D96F053053}"/>
                </a:ext>
              </a:extLst>
            </p:cNvPr>
            <p:cNvGrpSpPr/>
            <p:nvPr/>
          </p:nvGrpSpPr>
          <p:grpSpPr>
            <a:xfrm>
              <a:off x="1034397" y="1034397"/>
              <a:ext cx="8588602" cy="8588602"/>
              <a:chOff x="0" y="0"/>
              <a:chExt cx="812800" cy="812800"/>
            </a:xfrm>
          </p:grpSpPr>
          <p:sp>
            <p:nvSpPr>
              <p:cNvPr id="243" name="Google Shape;243;p16">
                <a:extLst>
                  <a:ext uri="{FF2B5EF4-FFF2-40B4-BE49-F238E27FC236}">
                    <a16:creationId xmlns:a16="http://schemas.microsoft.com/office/drawing/2014/main" id="{0872DC10-DC40-31E4-83D2-BEAFE6E3FAE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" name="Google Shape;244;p16">
                <a:extLst>
                  <a:ext uri="{FF2B5EF4-FFF2-40B4-BE49-F238E27FC236}">
                    <a16:creationId xmlns:a16="http://schemas.microsoft.com/office/drawing/2014/main" id="{293B69EB-C701-A5BF-F50F-B29B3B01CB69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5" name="Google Shape;245;p16">
              <a:extLst>
                <a:ext uri="{FF2B5EF4-FFF2-40B4-BE49-F238E27FC236}">
                  <a16:creationId xmlns:a16="http://schemas.microsoft.com/office/drawing/2014/main" id="{52E5EC3C-F7FB-2149-2B14-66FD39E3E23B}"/>
                </a:ext>
              </a:extLst>
            </p:cNvPr>
            <p:cNvGrpSpPr/>
            <p:nvPr/>
          </p:nvGrpSpPr>
          <p:grpSpPr>
            <a:xfrm>
              <a:off x="1786907" y="1786907"/>
              <a:ext cx="7083581" cy="7083581"/>
              <a:chOff x="0" y="0"/>
              <a:chExt cx="812800" cy="812800"/>
            </a:xfrm>
          </p:grpSpPr>
          <p:sp>
            <p:nvSpPr>
              <p:cNvPr id="246" name="Google Shape;246;p16">
                <a:extLst>
                  <a:ext uri="{FF2B5EF4-FFF2-40B4-BE49-F238E27FC236}">
                    <a16:creationId xmlns:a16="http://schemas.microsoft.com/office/drawing/2014/main" id="{B70FB393-7DD8-B5E4-81CA-DE3FB725570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7" name="Google Shape;247;p16">
                <a:extLst>
                  <a:ext uri="{FF2B5EF4-FFF2-40B4-BE49-F238E27FC236}">
                    <a16:creationId xmlns:a16="http://schemas.microsoft.com/office/drawing/2014/main" id="{21BECB94-3CF7-82AF-D48A-94342E974B40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8" name="Google Shape;248;p16">
              <a:extLst>
                <a:ext uri="{FF2B5EF4-FFF2-40B4-BE49-F238E27FC236}">
                  <a16:creationId xmlns:a16="http://schemas.microsoft.com/office/drawing/2014/main" id="{C3CBC784-0781-A7DA-2041-3E87313A35C0}"/>
                </a:ext>
              </a:extLst>
            </p:cNvPr>
            <p:cNvGrpSpPr/>
            <p:nvPr/>
          </p:nvGrpSpPr>
          <p:grpSpPr>
            <a:xfrm>
              <a:off x="2409352" y="2409352"/>
              <a:ext cx="5838691" cy="5838691"/>
              <a:chOff x="0" y="0"/>
              <a:chExt cx="812800" cy="812800"/>
            </a:xfrm>
          </p:grpSpPr>
          <p:sp>
            <p:nvSpPr>
              <p:cNvPr id="249" name="Google Shape;249;p16">
                <a:extLst>
                  <a:ext uri="{FF2B5EF4-FFF2-40B4-BE49-F238E27FC236}">
                    <a16:creationId xmlns:a16="http://schemas.microsoft.com/office/drawing/2014/main" id="{812F8616-934A-4C9D-01E9-55888B14ECE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C191F906-9D5A-8F6C-65E5-598F2234403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1" name="Google Shape;251;p16">
              <a:extLst>
                <a:ext uri="{FF2B5EF4-FFF2-40B4-BE49-F238E27FC236}">
                  <a16:creationId xmlns:a16="http://schemas.microsoft.com/office/drawing/2014/main" id="{4AF1AD4C-5DE3-A8E4-7012-38257AB68C8D}"/>
                </a:ext>
              </a:extLst>
            </p:cNvPr>
            <p:cNvGrpSpPr/>
            <p:nvPr/>
          </p:nvGrpSpPr>
          <p:grpSpPr>
            <a:xfrm>
              <a:off x="3092186" y="3092186"/>
              <a:ext cx="4473024" cy="4473024"/>
              <a:chOff x="0" y="0"/>
              <a:chExt cx="812800" cy="812800"/>
            </a:xfrm>
          </p:grpSpPr>
          <p:sp>
            <p:nvSpPr>
              <p:cNvPr id="252" name="Google Shape;252;p16">
                <a:extLst>
                  <a:ext uri="{FF2B5EF4-FFF2-40B4-BE49-F238E27FC236}">
                    <a16:creationId xmlns:a16="http://schemas.microsoft.com/office/drawing/2014/main" id="{782F50AE-F798-E2C7-3A7A-2CFDAD989C3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3" name="Google Shape;253;p16">
                <a:extLst>
                  <a:ext uri="{FF2B5EF4-FFF2-40B4-BE49-F238E27FC236}">
                    <a16:creationId xmlns:a16="http://schemas.microsoft.com/office/drawing/2014/main" id="{F75D7A6D-9F81-2DBD-2FC0-B415E86A46A9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54" name="Google Shape;254;p16">
            <a:extLst>
              <a:ext uri="{FF2B5EF4-FFF2-40B4-BE49-F238E27FC236}">
                <a16:creationId xmlns:a16="http://schemas.microsoft.com/office/drawing/2014/main" id="{E53837FD-05B9-48C5-B408-8E20D84953C0}"/>
              </a:ext>
            </a:extLst>
          </p:cNvPr>
          <p:cNvGrpSpPr/>
          <p:nvPr/>
        </p:nvGrpSpPr>
        <p:grpSpPr>
          <a:xfrm>
            <a:off x="1989919" y="-179217"/>
            <a:ext cx="3086100" cy="6469932"/>
            <a:chOff x="0" y="-47625"/>
            <a:chExt cx="812800" cy="1704015"/>
          </a:xfrm>
        </p:grpSpPr>
        <p:sp>
          <p:nvSpPr>
            <p:cNvPr id="255" name="Google Shape;255;p16">
              <a:extLst>
                <a:ext uri="{FF2B5EF4-FFF2-40B4-BE49-F238E27FC236}">
                  <a16:creationId xmlns:a16="http://schemas.microsoft.com/office/drawing/2014/main" id="{501871F7-F7AA-03BF-8192-0747F355A64C}"/>
                </a:ext>
              </a:extLst>
            </p:cNvPr>
            <p:cNvSpPr/>
            <p:nvPr/>
          </p:nvSpPr>
          <p:spPr>
            <a:xfrm>
              <a:off x="0" y="0"/>
              <a:ext cx="812800" cy="1656390"/>
            </a:xfrm>
            <a:custGeom>
              <a:avLst/>
              <a:gdLst/>
              <a:ahLst/>
              <a:cxnLst/>
              <a:rect l="l" t="t" r="r" b="b"/>
              <a:pathLst>
                <a:path w="812800" h="165639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1656390"/>
                  </a:lnTo>
                  <a:lnTo>
                    <a:pt x="0" y="1656390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56" name="Google Shape;256;p16">
              <a:extLst>
                <a:ext uri="{FF2B5EF4-FFF2-40B4-BE49-F238E27FC236}">
                  <a16:creationId xmlns:a16="http://schemas.microsoft.com/office/drawing/2014/main" id="{B41542F3-6887-6F78-6188-B08E2F0C65E8}"/>
                </a:ext>
              </a:extLst>
            </p:cNvPr>
            <p:cNvSpPr txBox="1"/>
            <p:nvPr/>
          </p:nvSpPr>
          <p:spPr>
            <a:xfrm>
              <a:off x="0" y="-47625"/>
              <a:ext cx="812800" cy="17040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16">
            <a:extLst>
              <a:ext uri="{FF2B5EF4-FFF2-40B4-BE49-F238E27FC236}">
                <a16:creationId xmlns:a16="http://schemas.microsoft.com/office/drawing/2014/main" id="{116CAB4D-369C-5710-0775-97412BD7AABD}"/>
              </a:ext>
            </a:extLst>
          </p:cNvPr>
          <p:cNvGrpSpPr/>
          <p:nvPr/>
        </p:nvGrpSpPr>
        <p:grpSpPr>
          <a:xfrm>
            <a:off x="2926386" y="2373875"/>
            <a:ext cx="1544574" cy="1544574"/>
            <a:chOff x="0" y="0"/>
            <a:chExt cx="812800" cy="812800"/>
          </a:xfrm>
        </p:grpSpPr>
        <p:sp>
          <p:nvSpPr>
            <p:cNvPr id="258" name="Google Shape;258;p16">
              <a:extLst>
                <a:ext uri="{FF2B5EF4-FFF2-40B4-BE49-F238E27FC236}">
                  <a16:creationId xmlns:a16="http://schemas.microsoft.com/office/drawing/2014/main" id="{1F8F1BA1-F151-4723-2D73-200E9BCC7FA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16">
              <a:extLst>
                <a:ext uri="{FF2B5EF4-FFF2-40B4-BE49-F238E27FC236}">
                  <a16:creationId xmlns:a16="http://schemas.microsoft.com/office/drawing/2014/main" id="{960A410C-ED70-526F-9660-6D87FF825FBF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04</a:t>
              </a:r>
              <a:endParaRPr dirty="0"/>
            </a:p>
          </p:txBody>
        </p:sp>
      </p:grpSp>
      <p:grpSp>
        <p:nvGrpSpPr>
          <p:cNvPr id="260" name="Google Shape;260;p16">
            <a:extLst>
              <a:ext uri="{FF2B5EF4-FFF2-40B4-BE49-F238E27FC236}">
                <a16:creationId xmlns:a16="http://schemas.microsoft.com/office/drawing/2014/main" id="{C2FF5364-9296-76A0-C0C1-6E24505B6AF0}"/>
              </a:ext>
            </a:extLst>
          </p:cNvPr>
          <p:cNvGrpSpPr/>
          <p:nvPr/>
        </p:nvGrpSpPr>
        <p:grpSpPr>
          <a:xfrm>
            <a:off x="15201900" y="-180826"/>
            <a:ext cx="3086100" cy="10466217"/>
            <a:chOff x="0" y="-47625"/>
            <a:chExt cx="812800" cy="2756534"/>
          </a:xfrm>
        </p:grpSpPr>
        <p:sp>
          <p:nvSpPr>
            <p:cNvPr id="261" name="Google Shape;261;p16">
              <a:extLst>
                <a:ext uri="{FF2B5EF4-FFF2-40B4-BE49-F238E27FC236}">
                  <a16:creationId xmlns:a16="http://schemas.microsoft.com/office/drawing/2014/main" id="{9EC1B096-981E-A229-BB07-215BB2FBBA96}"/>
                </a:ext>
              </a:extLst>
            </p:cNvPr>
            <p:cNvSpPr/>
            <p:nvPr/>
          </p:nvSpPr>
          <p:spPr>
            <a:xfrm>
              <a:off x="0" y="0"/>
              <a:ext cx="812800" cy="2708909"/>
            </a:xfrm>
            <a:custGeom>
              <a:avLst/>
              <a:gdLst/>
              <a:ahLst/>
              <a:cxnLst/>
              <a:rect l="l" t="t" r="r" b="b"/>
              <a:pathLst>
                <a:path w="812800" h="2708909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2708909"/>
                  </a:lnTo>
                  <a:lnTo>
                    <a:pt x="0" y="2708909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62" name="Google Shape;262;p16">
              <a:extLst>
                <a:ext uri="{FF2B5EF4-FFF2-40B4-BE49-F238E27FC236}">
                  <a16:creationId xmlns:a16="http://schemas.microsoft.com/office/drawing/2014/main" id="{8AFCEF1B-0393-47A2-F7CD-7DB82619472E}"/>
                </a:ext>
              </a:extLst>
            </p:cNvPr>
            <p:cNvSpPr txBox="1"/>
            <p:nvPr/>
          </p:nvSpPr>
          <p:spPr>
            <a:xfrm>
              <a:off x="0" y="-47625"/>
              <a:ext cx="812800" cy="2756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3" name="Google Shape;263;p16">
            <a:extLst>
              <a:ext uri="{FF2B5EF4-FFF2-40B4-BE49-F238E27FC236}">
                <a16:creationId xmlns:a16="http://schemas.microsoft.com/office/drawing/2014/main" id="{6B1AB171-AF11-05E5-181C-9A9061FE0498}"/>
              </a:ext>
            </a:extLst>
          </p:cNvPr>
          <p:cNvSpPr/>
          <p:nvPr/>
        </p:nvSpPr>
        <p:spPr>
          <a:xfrm>
            <a:off x="15201900" y="-1002413"/>
            <a:ext cx="6858000" cy="10134270"/>
          </a:xfrm>
          <a:custGeom>
            <a:avLst/>
            <a:gdLst/>
            <a:ahLst/>
            <a:cxnLst/>
            <a:rect l="l" t="t" r="r" b="b"/>
            <a:pathLst>
              <a:path w="6858000" h="10134270" extrusionOk="0">
                <a:moveTo>
                  <a:pt x="0" y="0"/>
                </a:moveTo>
                <a:lnTo>
                  <a:pt x="6858000" y="0"/>
                </a:lnTo>
                <a:lnTo>
                  <a:pt x="6858000" y="10134270"/>
                </a:lnTo>
                <a:lnTo>
                  <a:pt x="0" y="101342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14629" r="-131652"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68" name="Google Shape;268;p16">
            <a:extLst>
              <a:ext uri="{FF2B5EF4-FFF2-40B4-BE49-F238E27FC236}">
                <a16:creationId xmlns:a16="http://schemas.microsoft.com/office/drawing/2014/main" id="{A18DA580-D242-EDCF-EC01-B96D80031D5A}"/>
              </a:ext>
            </a:extLst>
          </p:cNvPr>
          <p:cNvSpPr txBox="1"/>
          <p:nvPr/>
        </p:nvSpPr>
        <p:spPr>
          <a:xfrm>
            <a:off x="7213848" y="5335671"/>
            <a:ext cx="5320800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Protezione di credenziali private</a:t>
            </a:r>
            <a:endParaRPr lang="it-IT" dirty="0"/>
          </a:p>
        </p:txBody>
      </p:sp>
      <p:sp>
        <p:nvSpPr>
          <p:cNvPr id="269" name="Google Shape;269;p16">
            <a:extLst>
              <a:ext uri="{FF2B5EF4-FFF2-40B4-BE49-F238E27FC236}">
                <a16:creationId xmlns:a16="http://schemas.microsoft.com/office/drawing/2014/main" id="{5434F0FE-1469-5D31-B460-25D2334C909A}"/>
              </a:ext>
            </a:extLst>
          </p:cNvPr>
          <p:cNvSpPr txBox="1"/>
          <p:nvPr/>
        </p:nvSpPr>
        <p:spPr>
          <a:xfrm>
            <a:off x="3534315" y="4040040"/>
            <a:ext cx="8181478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HashiCorp Vault</a:t>
            </a:r>
          </a:p>
        </p:txBody>
      </p:sp>
    </p:spTree>
    <p:extLst>
      <p:ext uri="{BB962C8B-B14F-4D97-AF65-F5344CB8AC3E}">
        <p14:creationId xmlns:p14="http://schemas.microsoft.com/office/powerpoint/2010/main" val="567847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5"/>
          <p:cNvSpPr txBox="1"/>
          <p:nvPr/>
        </p:nvSpPr>
        <p:spPr>
          <a:xfrm>
            <a:off x="891817" y="166273"/>
            <a:ext cx="16507551" cy="162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6EB39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Contenuti</a:t>
            </a:r>
            <a:endParaRPr dirty="0">
              <a:solidFill>
                <a:srgbClr val="6EB39B"/>
              </a:solidFill>
            </a:endParaRPr>
          </a:p>
        </p:txBody>
      </p:sp>
      <p:sp>
        <p:nvSpPr>
          <p:cNvPr id="198" name="Google Shape;198;p15"/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/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218" name="Google Shape;218;p15"/>
          <p:cNvGrpSpPr/>
          <p:nvPr/>
        </p:nvGrpSpPr>
        <p:grpSpPr>
          <a:xfrm>
            <a:off x="15189217" y="550783"/>
            <a:ext cx="847888" cy="856040"/>
            <a:chOff x="0" y="-60012"/>
            <a:chExt cx="1130517" cy="1141387"/>
          </a:xfrm>
        </p:grpSpPr>
        <p:grpSp>
          <p:nvGrpSpPr>
            <p:cNvPr id="219" name="Google Shape;219;p15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/>
          <p:cNvGrpSpPr/>
          <p:nvPr/>
        </p:nvGrpSpPr>
        <p:grpSpPr>
          <a:xfrm>
            <a:off x="773542" y="8851563"/>
            <a:ext cx="847888" cy="856040"/>
            <a:chOff x="0" y="-60012"/>
            <a:chExt cx="1130517" cy="1141387"/>
          </a:xfrm>
        </p:grpSpPr>
        <p:grpSp>
          <p:nvGrpSpPr>
            <p:cNvPr id="226" name="Google Shape;226;p15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24111626-3958-F2E2-A63E-C7B2D104CD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5028036"/>
              </p:ext>
            </p:extLst>
          </p:nvPr>
        </p:nvGraphicFramePr>
        <p:xfrm>
          <a:off x="3381295" y="1775737"/>
          <a:ext cx="12192000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AE46E1AF-E0AB-595D-ADDE-A85607B18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36A87F46-7165-013A-BA4D-706D6447371D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5C78E022-DD56-0E80-E74F-75B884081066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19666CF7-A290-EB34-D7AA-EEF379835E18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344FBE0F-4B4D-F4B7-3376-8E05B85F7717}"/>
              </a:ext>
            </a:extLst>
          </p:cNvPr>
          <p:cNvSpPr txBox="1"/>
          <p:nvPr/>
        </p:nvSpPr>
        <p:spPr>
          <a:xfrm>
            <a:off x="2461106" y="2033581"/>
            <a:ext cx="13365788" cy="6500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 questo homework sono state sfruttate le modifiche fatte su Apache per l’utilizzo di un proxy. La web app è stata realizzata mediante Flask, che nativamente funziona con HTTP ed è in esecuzione all’indirizzo 127.0.0.1:5000.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 questo caso, Apache riceve le richieste da parte dal client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 poi le inoltra alla web app. A differenza di un proxy tradizionale (che inoltra le richieste dai client a Internet), un proxy inverso si occupa di gestire le richieste in entrata per un server web e indirizzarle verso un altro server o servizio che risiede all'interno della rete.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B3932C1E-2D3C-1ABB-4CE4-DC6C7D94D480}"/>
              </a:ext>
            </a:extLst>
          </p:cNvPr>
          <p:cNvGrpSpPr/>
          <p:nvPr/>
        </p:nvGrpSpPr>
        <p:grpSpPr>
          <a:xfrm>
            <a:off x="14015232" y="176443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4653561E-8572-D986-79CF-8411FE72B844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0DA503BD-5B02-1672-9A8C-E7AEC1F74D3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B66A5A38-0599-A38B-AB83-3D831EF5326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C017053C-65C8-55CD-CC69-E01909F5A330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0D1AC36F-2CD3-4A89-F7C2-181E0F9B59A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EA11D2A5-1BD1-19C3-E867-4334AF842F2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FCCADE24-39D5-30C8-66C2-26058F572007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543D1AE4-FA29-4CCE-83BB-37B65A1312DB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AC4C73BC-2AE3-A091-4274-4910AA938F4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C4380E23-716F-ABDD-E8DF-0045FBFF2C9F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0EBD3A3C-AE73-6B5A-7AE5-03442EFE7210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106FA46E-2F96-1C62-FA68-4515B0327180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AC2495A7-67A0-51F2-5C9E-BA26E6D99CFC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073E6E93-A513-82B1-5C41-8104CABCF551}"/>
              </a:ext>
            </a:extLst>
          </p:cNvPr>
          <p:cNvSpPr txBox="1"/>
          <p:nvPr/>
        </p:nvSpPr>
        <p:spPr>
          <a:xfrm>
            <a:off x="15318191" y="221452"/>
            <a:ext cx="296980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Proxy</a:t>
            </a:r>
          </a:p>
        </p:txBody>
      </p:sp>
    </p:spTree>
    <p:extLst>
      <p:ext uri="{BB962C8B-B14F-4D97-AF65-F5344CB8AC3E}">
        <p14:creationId xmlns:p14="http://schemas.microsoft.com/office/powerpoint/2010/main" val="405086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EC2027A5-7CD2-5340-D8C3-282E66204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10696994-A71A-8B25-D8C7-C55DB959C099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9D177D1D-E125-0C7D-0E78-AB8A7FF7E7B3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36928C8F-8409-B3D8-D17B-834B16A38FFD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3DE8168F-E142-CF30-56DF-377C0054CBEC}"/>
              </a:ext>
            </a:extLst>
          </p:cNvPr>
          <p:cNvSpPr txBox="1"/>
          <p:nvPr/>
        </p:nvSpPr>
        <p:spPr>
          <a:xfrm>
            <a:off x="2461106" y="2503182"/>
            <a:ext cx="13365788" cy="4727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Flask viene configurato per funzionare mediante HTTPS tramite il parametro: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ssl_context=('Config/localhost.crt', 'Config/private_key.key’)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b="1" i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Questo significa che tutta la comunicazione tra il client (browser) e il server è criptata, proteggendo i dati sensibili 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(come le credenziali di accesso) da eventuali intercettazioni</a:t>
            </a:r>
            <a:r>
              <a:rPr lang="en-US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6EBB9C18-8197-194D-B75D-C16F6483F448}"/>
              </a:ext>
            </a:extLst>
          </p:cNvPr>
          <p:cNvGrpSpPr/>
          <p:nvPr/>
        </p:nvGrpSpPr>
        <p:grpSpPr>
          <a:xfrm>
            <a:off x="14759510" y="299501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BE6300EF-C1FB-1471-A8EA-61A8B71711A9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BF0EDDEB-D9F0-E794-7E19-1503DB1E88C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C5BC552B-AD94-62A0-0B29-3A663915D2E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9C43E9AE-7B97-A18A-D542-8B9C96261ED0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7F983449-24C3-16FF-E1DB-2FC329B5E4A0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95F0EA5F-2AF0-73C6-50BA-66BE27599643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CEF9D60F-FA0A-2418-5288-9423D4EE0EF7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180802FE-CE72-C120-5E9D-2D23A51E49BB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9054A5FD-1007-FF3A-C1F5-4B0018124AF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79D5A8C3-5401-DB65-C84D-DA5511677027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EBEAA827-6644-CF90-B05F-A511515F10E9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DB87A8AE-9CC5-9E3C-ABE5-AD21D08633A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2DFD8884-5884-E006-0479-B05322590CB5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5AA23B89-D408-58AD-B190-8285E4BD7A05}"/>
              </a:ext>
            </a:extLst>
          </p:cNvPr>
          <p:cNvSpPr txBox="1"/>
          <p:nvPr/>
        </p:nvSpPr>
        <p:spPr>
          <a:xfrm>
            <a:off x="16079251" y="299501"/>
            <a:ext cx="2198655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Flask</a:t>
            </a:r>
          </a:p>
        </p:txBody>
      </p:sp>
    </p:spTree>
    <p:extLst>
      <p:ext uri="{BB962C8B-B14F-4D97-AF65-F5344CB8AC3E}">
        <p14:creationId xmlns:p14="http://schemas.microsoft.com/office/powerpoint/2010/main" val="697607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05E7B46E-B778-804F-EC31-D148A019C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B338AD63-0C11-07E4-DFB1-222E98FC3946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3543B956-EB4B-A4AE-479E-CB5A755EC542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38C5C821-6028-FFEE-3683-5D67D70A3FF9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59672BA0-D21A-13A1-19AF-1D410751D84A}"/>
              </a:ext>
            </a:extLst>
          </p:cNvPr>
          <p:cNvSpPr txBox="1"/>
          <p:nvPr/>
        </p:nvSpPr>
        <p:spPr>
          <a:xfrm>
            <a:off x="2461106" y="2484310"/>
            <a:ext cx="13365788" cy="5318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Le credenziali sono gestite tramite Vault, il quale fa uso di HTTPS come definito nel file di configurazione "</a:t>
            </a:r>
            <a:r>
              <a:rPr lang="it-IT" sz="3200" b="1" i="0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vault-config.hcl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" mediante la definizione: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api_addr</a:t>
            </a:r>
            <a:r>
              <a:rPr lang="it-IT" sz="3200" b="1" i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= "https://127.0.0.1:8200".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 definire una chiave più sicura per Flask, si è deciso di utilizzare la libreria secrets, che è sicura e progettata per la 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generazione di chiavi segrete.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E9C19D8D-0AB6-28B4-60CF-38B8B51BD6EC}"/>
              </a:ext>
            </a:extLst>
          </p:cNvPr>
          <p:cNvGrpSpPr/>
          <p:nvPr/>
        </p:nvGrpSpPr>
        <p:grpSpPr>
          <a:xfrm>
            <a:off x="13931180" y="322729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6AE52222-279A-94DB-F39F-DB251335E71D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119B9EED-AC82-8729-C527-4DE6C7D85C8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74745B05-E28B-A137-CFE9-753B182999CC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8ABBDA9D-660C-BD0F-94BF-A72A31BBE4E9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5ECF97E1-090F-FA17-4567-156E0D8791A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AD685755-DFE3-88A0-44C5-F674C7E3F59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D557EC88-D7F6-F3C2-2B3C-A54C0ADC54BB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EC12315A-0998-D0F1-280C-80F300C9A088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8C1382D3-4E6D-BFA7-F655-D9D1373BCDE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03DD84DE-46D5-8BBC-BFA4-D4505FEADA12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B9A7A953-869C-4FBA-DEC8-47E66088C557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6416DDF7-9642-598D-EC7C-2215141427B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44317BD4-9092-63D5-7CA1-90E3BE48BE42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D9395446-9FC9-D0A1-5A20-2BAE6C3E37FE}"/>
              </a:ext>
            </a:extLst>
          </p:cNvPr>
          <p:cNvSpPr txBox="1"/>
          <p:nvPr/>
        </p:nvSpPr>
        <p:spPr>
          <a:xfrm>
            <a:off x="14969701" y="322729"/>
            <a:ext cx="3324794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Sicurezza</a:t>
            </a:r>
            <a:endParaRPr lang="en-US" sz="4800" b="1" i="0" u="none" strike="noStrike" cap="none" dirty="0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  <p:extLst>
      <p:ext uri="{BB962C8B-B14F-4D97-AF65-F5344CB8AC3E}">
        <p14:creationId xmlns:p14="http://schemas.microsoft.com/office/powerpoint/2010/main" val="3506416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A987C529-CDEE-A81D-C574-B4AA30D64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50162333-995E-7333-C572-6EDA5E362DCE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629AE24A-DD7F-95CF-C6B7-A4D7917B7786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22897965-4EE2-8A84-E893-8762571EEFDF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59D7667B-17E8-3DF2-D248-C25A7BA2AA80}"/>
              </a:ext>
            </a:extLst>
          </p:cNvPr>
          <p:cNvSpPr txBox="1"/>
          <p:nvPr/>
        </p:nvSpPr>
        <p:spPr>
          <a:xfrm>
            <a:off x="2461106" y="2503182"/>
            <a:ext cx="13365788" cy="4727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Vault è stato configurato per funzionare con il metodo userpass, definendo così gli utenti sulla base di username e password. In particolare, sono stati definiti due tipi di utenti: </a:t>
            </a: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Admin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tandard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 permessi degli utent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 sono stati definiti mediante le policy .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hcl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di Vault.</a:t>
            </a: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FBFA2E0C-03BB-C198-62B0-0AFF526EEB69}"/>
              </a:ext>
            </a:extLst>
          </p:cNvPr>
          <p:cNvGrpSpPr/>
          <p:nvPr/>
        </p:nvGrpSpPr>
        <p:grpSpPr>
          <a:xfrm>
            <a:off x="14571756" y="312552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35BAA7CC-4AF8-AA8F-3160-6EFAEAA963E4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B5669BF3-A5E4-B380-86F7-FE1A7F1D920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D62013F3-611F-8612-A18B-520E4045FEAB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8DD3BE18-5066-A2AE-5FE9-F49D2A0FDB38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11CAA002-7FF5-EF91-5A65-64743C87991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A41405D5-1000-C44E-36FA-CCDF2EB7C2F5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F5C60782-F4D0-3ED7-1781-D1D0E0D626E5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47094349-0C99-54FD-27AB-FE2A24E9ADB3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AABE1BC3-5EF2-4AD1-A7C8-E2CCA5E55AB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AA6A64E6-8EE9-C7B2-BDFB-2E92D134CFDF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A1C8DCB6-E990-3724-5904-0D2636DD6486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C0CF41F7-A673-4BA9-A948-AFB7737DB8A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63DE419C-8CE9-B655-0621-9B3A3D5A1C60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0C208BA7-CB67-94BE-66BE-FBA16A4D3534}"/>
              </a:ext>
            </a:extLst>
          </p:cNvPr>
          <p:cNvSpPr txBox="1"/>
          <p:nvPr/>
        </p:nvSpPr>
        <p:spPr>
          <a:xfrm>
            <a:off x="15991558" y="367738"/>
            <a:ext cx="224132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Vault</a:t>
            </a:r>
          </a:p>
        </p:txBody>
      </p:sp>
    </p:spTree>
    <p:extLst>
      <p:ext uri="{BB962C8B-B14F-4D97-AF65-F5344CB8AC3E}">
        <p14:creationId xmlns:p14="http://schemas.microsoft.com/office/powerpoint/2010/main" val="1147839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79B9F8A4-2604-0E71-5DBA-C49651B8B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64D6816D-C8A6-08CB-AE15-57E5B7D09A05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DFAF21B4-E7D2-624F-4115-F97D4E68569D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E4D3538C-8667-C553-A78B-E7C583127116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6E057681-3F35-5EF8-0FCD-9268A79169C4}"/>
              </a:ext>
            </a:extLst>
          </p:cNvPr>
          <p:cNvSpPr txBox="1"/>
          <p:nvPr/>
        </p:nvSpPr>
        <p:spPr>
          <a:xfrm>
            <a:off x="2461106" y="2503182"/>
            <a:ext cx="13365788" cy="4727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 esempio, l’admin ha accesso a tutti i segreti degli utenti:</a:t>
            </a:r>
            <a:b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Inoltre, ha la possibilità di modificare le password di tutti gli utenti standard, oltre che la propria, grazie alla seguente policy: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02CE7C0B-CD02-E926-3BA3-449763F1E9FE}"/>
              </a:ext>
            </a:extLst>
          </p:cNvPr>
          <p:cNvGrpSpPr/>
          <p:nvPr/>
        </p:nvGrpSpPr>
        <p:grpSpPr>
          <a:xfrm>
            <a:off x="14502014" y="332446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A97E0F98-5E5E-D82E-B127-A15CD95D6AF7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620DB2B5-72E3-313E-E001-0E1E4B838BD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138017F0-B378-9CFC-0D01-052D65305F5C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A7102F8A-C79D-4611-4AEC-B98E0EB33244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3CD809F3-A44B-1F52-8486-F3A76077FCB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EDE9B6FA-AEF4-0F70-B6C2-FE198BC62A8E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D195A0E5-38A9-C2E1-6555-4A7978458908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A7634D0B-3B71-3076-B08B-1ACACA730243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8856D37A-850C-EC54-BAD9-BFF666764A6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47B92527-F59E-8A78-3F66-3D02905491A2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00545AB3-88FE-7739-9DCC-11FE91F45874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1E2C4DE9-19E3-692A-59F1-6432C3BF8BE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86D04735-01B4-E189-FAC7-01BC6ABAFA7E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2AB9B5D9-708D-12B8-A713-9E7A2481CA68}"/>
              </a:ext>
            </a:extLst>
          </p:cNvPr>
          <p:cNvSpPr txBox="1"/>
          <p:nvPr/>
        </p:nvSpPr>
        <p:spPr>
          <a:xfrm>
            <a:off x="15783971" y="141475"/>
            <a:ext cx="2788624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Admin policy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AE9A2CB-BE5E-C9AB-1BC5-2B5A4475AA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9927" y="3422773"/>
            <a:ext cx="9087730" cy="112999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DB59A36-E1AA-587E-802C-EF79AD1073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7875" y="6194786"/>
            <a:ext cx="9552250" cy="112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508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437FC3F8-97A6-FD9C-C8AA-41343E3CA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37C5B5B7-A53B-97D9-38BB-C2E25850F66F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78EE6FCE-C82B-71A1-2082-5F79BF42CFBC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497763D1-61CF-F821-B5B9-52C03E343EC1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BAE48F5D-AACF-F5D0-62B4-26E32A7119FB}"/>
              </a:ext>
            </a:extLst>
          </p:cNvPr>
          <p:cNvSpPr txBox="1"/>
          <p:nvPr/>
        </p:nvSpPr>
        <p:spPr>
          <a:xfrm>
            <a:off x="2418749" y="2167288"/>
            <a:ext cx="13365788" cy="4727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L’utente standard, invece, ha accesso solo ai propri segreti:</a:t>
            </a: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Mentre può modificare solo la propria password mediante la seguente policy: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B6E7D85A-BE15-A099-6F97-1B08A74A4A5D}"/>
              </a:ext>
            </a:extLst>
          </p:cNvPr>
          <p:cNvGrpSpPr/>
          <p:nvPr/>
        </p:nvGrpSpPr>
        <p:grpSpPr>
          <a:xfrm>
            <a:off x="13690995" y="323875"/>
            <a:ext cx="1062316" cy="863384"/>
            <a:chOff x="-285904" y="-69804"/>
            <a:chExt cx="1416421" cy="1151179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6B33F130-C936-98E4-8A88-D4F45CCC284F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38B52BCD-9B6A-5E40-8829-9E8D099EC02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94A09C5D-4FC5-F44D-C4A2-704589208370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65E84970-E3B4-FC69-C50B-3EB3F9D733F0}"/>
                </a:ext>
              </a:extLst>
            </p:cNvPr>
            <p:cNvGrpSpPr/>
            <p:nvPr/>
          </p:nvGrpSpPr>
          <p:grpSpPr>
            <a:xfrm>
              <a:off x="-285904" y="-69804"/>
              <a:ext cx="1310112" cy="949983"/>
              <a:chOff x="-226890" y="-55396"/>
              <a:chExt cx="1039690" cy="753896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5C46B2E1-58B0-5372-A5EC-478EFE669B1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B257D911-0834-0A91-5BB3-81FA72024632}"/>
                  </a:ext>
                </a:extLst>
              </p:cNvPr>
              <p:cNvSpPr txBox="1"/>
              <p:nvPr/>
            </p:nvSpPr>
            <p:spPr>
              <a:xfrm>
                <a:off x="-226890" y="-55396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9E0BB1C7-DF9D-6BE5-1256-81130BEA1C8A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A1670AE1-4C5B-11B2-4483-16F66638423A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A3B90BF4-2E23-8718-9A3B-BBC71EBE2EF0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011F43A5-4383-917B-19EF-E63694066B3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B89D9087-CE38-E6A5-86EA-6CBAA492C268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D7EF2EFB-0197-378B-DC5E-4D327695B95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C6B1E68E-52FB-77D0-3084-079FBC0FCF06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4A9F275A-DF1C-CFC8-96D1-68E2236519FE}"/>
              </a:ext>
            </a:extLst>
          </p:cNvPr>
          <p:cNvSpPr txBox="1"/>
          <p:nvPr/>
        </p:nvSpPr>
        <p:spPr>
          <a:xfrm>
            <a:off x="15165333" y="141475"/>
            <a:ext cx="3324794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Standard</a:t>
            </a: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policy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A82277C-931C-7AE3-4706-AE7AD71E13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4438" y="2964246"/>
            <a:ext cx="5920035" cy="1396235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09E6D532-1F77-2F9C-EB63-F02BDE9728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5780" y="5984236"/>
            <a:ext cx="11623252" cy="189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99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A9FF52CA-6859-E087-063A-DADA69758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A681A2A3-8C67-D6B9-98B8-6FFBDF9A3054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F1668186-373C-1979-6128-17DFB30C0B8E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364DC86D-2C7A-2CC6-F532-654CCFA474ED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D419F17D-35AC-DBA6-09D0-82EFB76EE246}"/>
              </a:ext>
            </a:extLst>
          </p:cNvPr>
          <p:cNvSpPr txBox="1"/>
          <p:nvPr/>
        </p:nvSpPr>
        <p:spPr>
          <a:xfrm>
            <a:off x="2461106" y="1943663"/>
            <a:ext cx="13365788" cy="2363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Vault può essere eseguito in due modalità principali: Development Mode e Production Mode. Queste modalità differiscono in termini di configurazione, sicurezza e destinazione d'uso. </a:t>
            </a:r>
            <a:endParaRPr lang="en-US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AB89AD16-AD52-9864-4628-9B3B8FA47AE9}"/>
              </a:ext>
            </a:extLst>
          </p:cNvPr>
          <p:cNvGrpSpPr/>
          <p:nvPr/>
        </p:nvGrpSpPr>
        <p:grpSpPr>
          <a:xfrm>
            <a:off x="13690995" y="323875"/>
            <a:ext cx="1062316" cy="863384"/>
            <a:chOff x="-285904" y="-69804"/>
            <a:chExt cx="1416421" cy="1151179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F7AB1116-DCB4-7795-92D9-2B20D40F26E6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20E666AB-2EE1-E7B8-A46C-0EA82572987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9669A674-6E48-C91D-175A-94EE830E168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B5E339EA-5B9B-0521-F796-1498D775C3AC}"/>
                </a:ext>
              </a:extLst>
            </p:cNvPr>
            <p:cNvGrpSpPr/>
            <p:nvPr/>
          </p:nvGrpSpPr>
          <p:grpSpPr>
            <a:xfrm>
              <a:off x="-285904" y="-69804"/>
              <a:ext cx="1310112" cy="949983"/>
              <a:chOff x="-226890" y="-55396"/>
              <a:chExt cx="1039690" cy="753896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9EBA7E97-66D3-23A9-97CB-1C143D16A19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081918E6-7660-A215-C22F-9CB8919D0862}"/>
                  </a:ext>
                </a:extLst>
              </p:cNvPr>
              <p:cNvSpPr txBox="1"/>
              <p:nvPr/>
            </p:nvSpPr>
            <p:spPr>
              <a:xfrm>
                <a:off x="-226890" y="-55396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91CCFC00-16D9-66DB-18D7-EA65C8CE4A84}"/>
              </a:ext>
            </a:extLst>
          </p:cNvPr>
          <p:cNvGrpSpPr/>
          <p:nvPr/>
        </p:nvGrpSpPr>
        <p:grpSpPr>
          <a:xfrm>
            <a:off x="227211" y="9251416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A53E588C-20D6-BFD4-67EF-CC6F5C3D9AB1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52A2C787-B364-830D-4F59-62EFBCF992D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A99EBCFC-7605-55DE-1B6E-97A26BCA81C4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9E29F0A7-AA3A-08E9-417D-70BD66B1137D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DC324F7B-4A27-6107-2765-EB4303F2BAA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2172F52E-058D-F083-7DC0-86FEAC6C50E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72D92E0D-0AB6-2BA8-FEB2-7EFD910A6165}"/>
              </a:ext>
            </a:extLst>
          </p:cNvPr>
          <p:cNvSpPr txBox="1"/>
          <p:nvPr/>
        </p:nvSpPr>
        <p:spPr>
          <a:xfrm>
            <a:off x="15165333" y="141475"/>
            <a:ext cx="3324794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Modalità</a:t>
            </a: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Vault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974E10C8-6BF5-7FBE-F438-20F494425B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9888767"/>
              </p:ext>
            </p:extLst>
          </p:nvPr>
        </p:nvGraphicFramePr>
        <p:xfrm>
          <a:off x="651156" y="4475004"/>
          <a:ext cx="8183752" cy="47251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34D8A170-F3FE-EC05-8213-C3DB6AE3CA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3157175"/>
              </p:ext>
            </p:extLst>
          </p:nvPr>
        </p:nvGraphicFramePr>
        <p:xfrm>
          <a:off x="9453094" y="4475003"/>
          <a:ext cx="8183752" cy="47251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  <p:extLst>
      <p:ext uri="{BB962C8B-B14F-4D97-AF65-F5344CB8AC3E}">
        <p14:creationId xmlns:p14="http://schemas.microsoft.com/office/powerpoint/2010/main" val="3538917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AD76BEA7-695E-3647-5856-99F21E88B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7D30DD58-EAF5-3A02-04A5-CA1467155D23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F61B61DB-F0DB-C2EC-0833-534BD2EE896A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B416A95E-D19F-E7E5-8A25-61840FD0E111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6F72FEA3-D79A-7999-15D5-70EF1CD5E1A7}"/>
              </a:ext>
            </a:extLst>
          </p:cNvPr>
          <p:cNvSpPr txBox="1"/>
          <p:nvPr/>
        </p:nvSpPr>
        <p:spPr>
          <a:xfrm>
            <a:off x="2053856" y="2081885"/>
            <a:ext cx="13365788" cy="6500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Vault permette di proteggere i segreti degli utenti, come le impostazioni del proprio profilo, mediante i secret engine. Ogni Secret Engine è progettato per uno scopo specifico, ad esempio archiviare segreti statici, generare segreti dinamici o gestire certificati.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Il secret engine utilizzato in questo caso è kv, per proteggere i seguenti dati: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lingua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ruolo</a:t>
            </a: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tema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1D3A0A14-CF38-4189-77B5-A5FF592B88C3}"/>
              </a:ext>
            </a:extLst>
          </p:cNvPr>
          <p:cNvGrpSpPr/>
          <p:nvPr/>
        </p:nvGrpSpPr>
        <p:grpSpPr>
          <a:xfrm>
            <a:off x="14571756" y="382150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2237E225-6B78-2E14-ACBE-05EC2CA7606A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8A0BEDE0-41FD-1937-2E05-28B9B0B22CB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0C518E31-1420-73EE-13EB-AC6CA274261D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F0DCDE7E-B19D-2D8F-CBE8-0D09E05EBE93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5C440C94-C470-9EDC-BB02-7C44AFFADCD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BA9CEFCC-85F5-9D71-D098-3CD07DB9C7A8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3B48CE04-4417-9BFA-C786-D55ED79EBE72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D8B85AB6-7413-02CE-7122-907850C43438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11BFC40B-3FB9-6058-0D4B-1E74DBE7405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0B8CE9AB-AB81-C33E-B0EC-741DC54FF08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29543B25-54E2-E4D5-567A-B822C9995A0C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8D9DC937-25FC-DC45-5931-A53718F5919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4D7CC3C0-FD13-0071-6A4D-45549832DF5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7A43654B-87E4-CFE8-60C5-94A0E49A9384}"/>
              </a:ext>
            </a:extLst>
          </p:cNvPr>
          <p:cNvSpPr txBox="1"/>
          <p:nvPr/>
        </p:nvSpPr>
        <p:spPr>
          <a:xfrm>
            <a:off x="15621771" y="141475"/>
            <a:ext cx="2868356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Secret Engine</a:t>
            </a:r>
          </a:p>
        </p:txBody>
      </p:sp>
    </p:spTree>
    <p:extLst>
      <p:ext uri="{BB962C8B-B14F-4D97-AF65-F5344CB8AC3E}">
        <p14:creationId xmlns:p14="http://schemas.microsoft.com/office/powerpoint/2010/main" val="2606423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F9F33C96-8E9F-A974-ABC9-538295094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CCD5B5C5-E97C-71A8-6149-107BCA0CC7ED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6C769B85-EC0F-602B-5B81-3B2FC9344451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13028EB0-81EB-1629-43C0-D5CCF04A2867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F9A7E8D7-CFD1-7FA0-E16A-5609B3A2508B}"/>
              </a:ext>
            </a:extLst>
          </p:cNvPr>
          <p:cNvSpPr txBox="1"/>
          <p:nvPr/>
        </p:nvSpPr>
        <p:spPr>
          <a:xfrm>
            <a:off x="2329223" y="2188845"/>
            <a:ext cx="13365788" cy="5909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Il Key-Value (KV) Secret Engine è uno dei più semplici e più utilizzati in Vault.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 particolare, esso: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introduce il versioning dei segreti, permettendo di conservare diverse versioni dei dati. 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È possibile recuperare versioni precedenti o eliminare specifiche versioni. 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Supporta la "soft delete", che consente di recuperare segreti cancellati fino a quando non vengono eliminati definitivamente.</a:t>
            </a: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C922832E-DF30-56E7-370F-F56ED6DC8F75}"/>
              </a:ext>
            </a:extLst>
          </p:cNvPr>
          <p:cNvGrpSpPr/>
          <p:nvPr/>
        </p:nvGrpSpPr>
        <p:grpSpPr>
          <a:xfrm>
            <a:off x="14539258" y="312551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8754EB2C-22B0-E2A8-028C-EF02783BE68C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34CF8B59-CDFA-39E1-9EBF-FA079BD7896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33FCECBF-CD73-71E9-0A9B-AD9DD01F623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72633E93-9693-DECA-9461-C43A425F7E23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472B1FCC-F041-0E15-7376-531CB132472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D38113E5-3B33-D7D4-CB79-716C77FD6DC4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442D31E9-C07F-86D6-BFED-60872CC56C96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CFD32D78-CFD1-F981-21BC-816A30F68FA2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CFAA5D4D-073C-48A9-7EA8-5E9B8A1CF32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ACA1F090-FA0C-807F-6387-1DD1A87848E5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50E8FC1F-5BE2-7743-C628-760454319AB4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6DE89304-35C5-720F-1312-7FBEE30B454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6345BC86-50CE-8DA0-DFD9-7105E8AC0F7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1ECF143E-2699-B96C-93F4-7D745CFD9A95}"/>
              </a:ext>
            </a:extLst>
          </p:cNvPr>
          <p:cNvSpPr txBox="1"/>
          <p:nvPr/>
        </p:nvSpPr>
        <p:spPr>
          <a:xfrm>
            <a:off x="15695011" y="413863"/>
            <a:ext cx="2428016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KV-V2</a:t>
            </a:r>
          </a:p>
        </p:txBody>
      </p:sp>
    </p:spTree>
    <p:extLst>
      <p:ext uri="{BB962C8B-B14F-4D97-AF65-F5344CB8AC3E}">
        <p14:creationId xmlns:p14="http://schemas.microsoft.com/office/powerpoint/2010/main" val="1875418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C98F33CA-7142-79FD-10B6-26186E870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9A28861E-30BF-C9B1-D955-0A73BE46B290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4B712B68-02C4-60F5-5670-88CA4ECCF1AF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8338E34A-9F96-E439-F2D3-9BAD2DB96D94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46352084-7329-3710-0A6A-14AB2A59C482}"/>
              </a:ext>
            </a:extLst>
          </p:cNvPr>
          <p:cNvSpPr txBox="1"/>
          <p:nvPr/>
        </p:nvSpPr>
        <p:spPr>
          <a:xfrm>
            <a:off x="2302582" y="1725417"/>
            <a:ext cx="13365788" cy="4136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 segreti possono essere scritti in formato json, per esempio: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 nostra web app accede ai segreti degli utenti per recuperare il ruolo e il tema tramite le API di Vault.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0D3DD725-E1E2-83B0-5AA7-565F5762E044}"/>
              </a:ext>
            </a:extLst>
          </p:cNvPr>
          <p:cNvGrpSpPr/>
          <p:nvPr/>
        </p:nvGrpSpPr>
        <p:grpSpPr>
          <a:xfrm>
            <a:off x="13691853" y="149045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DB470CB2-E6D9-0BAD-964A-9CE6ED3B465A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254D8335-DE62-986A-C098-7128B877ECD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91380C5E-05F9-A456-4414-4E5701974D6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C72ACB6F-EC98-4E21-4548-918110391DCE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9D87F011-8885-B3DE-DD38-1D2259211A6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FA9EFB9A-62CC-97D0-CAA1-9505EF55A06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37240B5B-2540-B133-2A24-324B2785E0BD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2AC90095-835B-CE3A-711A-474A95080BAC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378CF896-7094-9C74-1556-45C71AECC0F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D99F23A3-A668-E1F5-437D-4C8F5523363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A54E455E-667F-0A22-6120-361FEF76DEC7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BEF4BBD8-041F-9335-13B7-AB6BE6FD60E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E4700921-463B-89E0-29CC-D92C570A3202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81F47672-2F4B-B6FB-2195-77D43B6FBAFD}"/>
              </a:ext>
            </a:extLst>
          </p:cNvPr>
          <p:cNvSpPr txBox="1"/>
          <p:nvPr/>
        </p:nvSpPr>
        <p:spPr>
          <a:xfrm>
            <a:off x="14946311" y="118418"/>
            <a:ext cx="3176716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Gestione segreti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9B35875-DDDA-4CF6-E038-D807EE7536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5981" y="2428581"/>
            <a:ext cx="3072272" cy="2087787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0F52CDAB-9E39-AE41-02B7-7358DD0BC2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7946" y="5976115"/>
            <a:ext cx="4364511" cy="3764608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6A7C4407-C1ED-81E4-9526-02B9EC23A1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0164" y="6671884"/>
            <a:ext cx="3579711" cy="2373067"/>
          </a:xfrm>
          <a:prstGeom prst="rect">
            <a:avLst/>
          </a:prstGeom>
        </p:spPr>
      </p:pic>
      <p:sp>
        <p:nvSpPr>
          <p:cNvPr id="11" name="Freccia a destra 10">
            <a:extLst>
              <a:ext uri="{FF2B5EF4-FFF2-40B4-BE49-F238E27FC236}">
                <a16:creationId xmlns:a16="http://schemas.microsoft.com/office/drawing/2014/main" id="{40D16BC4-7604-25AC-836F-FA2C4DBF55F8}"/>
              </a:ext>
            </a:extLst>
          </p:cNvPr>
          <p:cNvSpPr/>
          <p:nvPr/>
        </p:nvSpPr>
        <p:spPr>
          <a:xfrm>
            <a:off x="8639631" y="7587962"/>
            <a:ext cx="1265337" cy="540913"/>
          </a:xfrm>
          <a:prstGeom prst="rightArrow">
            <a:avLst/>
          </a:prstGeom>
          <a:solidFill>
            <a:srgbClr val="6EB39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9974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CA8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/>
          <p:nvPr/>
        </p:nvSpPr>
        <p:spPr>
          <a:xfrm rot="-8100000">
            <a:off x="-7019259" y="4447771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37" name="Google Shape;237;p16"/>
          <p:cNvSpPr/>
          <p:nvPr/>
        </p:nvSpPr>
        <p:spPr>
          <a:xfrm rot="2700000">
            <a:off x="7693193" y="-4051440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1"/>
                </a:lnTo>
                <a:lnTo>
                  <a:pt x="0" y="93681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238" name="Google Shape;238;p16"/>
          <p:cNvGrpSpPr/>
          <p:nvPr/>
        </p:nvGrpSpPr>
        <p:grpSpPr>
          <a:xfrm>
            <a:off x="-297850" y="-850361"/>
            <a:ext cx="7993047" cy="7993047"/>
            <a:chOff x="0" y="0"/>
            <a:chExt cx="10657396" cy="10657396"/>
          </a:xfrm>
        </p:grpSpPr>
        <p:grpSp>
          <p:nvGrpSpPr>
            <p:cNvPr id="239" name="Google Shape;239;p16"/>
            <p:cNvGrpSpPr/>
            <p:nvPr/>
          </p:nvGrpSpPr>
          <p:grpSpPr>
            <a:xfrm>
              <a:off x="0" y="0"/>
              <a:ext cx="10657396" cy="10657396"/>
              <a:chOff x="0" y="0"/>
              <a:chExt cx="812800" cy="812800"/>
            </a:xfrm>
          </p:grpSpPr>
          <p:sp>
            <p:nvSpPr>
              <p:cNvPr id="240" name="Google Shape;240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1" name="Google Shape;241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2" name="Google Shape;242;p16"/>
            <p:cNvGrpSpPr/>
            <p:nvPr/>
          </p:nvGrpSpPr>
          <p:grpSpPr>
            <a:xfrm>
              <a:off x="1034397" y="1034397"/>
              <a:ext cx="8588602" cy="8588602"/>
              <a:chOff x="0" y="0"/>
              <a:chExt cx="812800" cy="812800"/>
            </a:xfrm>
          </p:grpSpPr>
          <p:sp>
            <p:nvSpPr>
              <p:cNvPr id="243" name="Google Shape;243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" name="Google Shape;244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5" name="Google Shape;245;p16"/>
            <p:cNvGrpSpPr/>
            <p:nvPr/>
          </p:nvGrpSpPr>
          <p:grpSpPr>
            <a:xfrm>
              <a:off x="1786907" y="1786907"/>
              <a:ext cx="7083581" cy="7083581"/>
              <a:chOff x="0" y="0"/>
              <a:chExt cx="812800" cy="812800"/>
            </a:xfrm>
          </p:grpSpPr>
          <p:sp>
            <p:nvSpPr>
              <p:cNvPr id="246" name="Google Shape;246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7" name="Google Shape;247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8" name="Google Shape;248;p16"/>
            <p:cNvGrpSpPr/>
            <p:nvPr/>
          </p:nvGrpSpPr>
          <p:grpSpPr>
            <a:xfrm>
              <a:off x="2409352" y="2409352"/>
              <a:ext cx="5838691" cy="5838691"/>
              <a:chOff x="0" y="0"/>
              <a:chExt cx="812800" cy="812800"/>
            </a:xfrm>
          </p:grpSpPr>
          <p:sp>
            <p:nvSpPr>
              <p:cNvPr id="249" name="Google Shape;249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0" name="Google Shape;250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1" name="Google Shape;251;p16"/>
            <p:cNvGrpSpPr/>
            <p:nvPr/>
          </p:nvGrpSpPr>
          <p:grpSpPr>
            <a:xfrm>
              <a:off x="3092186" y="3092186"/>
              <a:ext cx="4473024" cy="4473024"/>
              <a:chOff x="0" y="0"/>
              <a:chExt cx="812800" cy="812800"/>
            </a:xfrm>
          </p:grpSpPr>
          <p:sp>
            <p:nvSpPr>
              <p:cNvPr id="252" name="Google Shape;252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3" name="Google Shape;253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989919" y="-179217"/>
            <a:ext cx="3086100" cy="6469932"/>
            <a:chOff x="0" y="-47625"/>
            <a:chExt cx="812800" cy="1704015"/>
          </a:xfrm>
        </p:grpSpPr>
        <p:sp>
          <p:nvSpPr>
            <p:cNvPr id="255" name="Google Shape;255;p16"/>
            <p:cNvSpPr/>
            <p:nvPr/>
          </p:nvSpPr>
          <p:spPr>
            <a:xfrm>
              <a:off x="0" y="0"/>
              <a:ext cx="812800" cy="1656390"/>
            </a:xfrm>
            <a:custGeom>
              <a:avLst/>
              <a:gdLst/>
              <a:ahLst/>
              <a:cxnLst/>
              <a:rect l="l" t="t" r="r" b="b"/>
              <a:pathLst>
                <a:path w="812800" h="165639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1656390"/>
                  </a:lnTo>
                  <a:lnTo>
                    <a:pt x="0" y="1656390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56" name="Google Shape;256;p16"/>
            <p:cNvSpPr txBox="1"/>
            <p:nvPr/>
          </p:nvSpPr>
          <p:spPr>
            <a:xfrm>
              <a:off x="0" y="-47625"/>
              <a:ext cx="812800" cy="17040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16"/>
          <p:cNvGrpSpPr/>
          <p:nvPr/>
        </p:nvGrpSpPr>
        <p:grpSpPr>
          <a:xfrm>
            <a:off x="2926386" y="2373875"/>
            <a:ext cx="1544574" cy="1544574"/>
            <a:chOff x="0" y="0"/>
            <a:chExt cx="812800" cy="812800"/>
          </a:xfrm>
        </p:grpSpPr>
        <p:sp>
          <p:nvSpPr>
            <p:cNvPr id="258" name="Google Shape;258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1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01</a:t>
              </a:r>
              <a:endParaRPr dirty="0"/>
            </a:p>
          </p:txBody>
        </p:sp>
      </p:grpSp>
      <p:grpSp>
        <p:nvGrpSpPr>
          <p:cNvPr id="260" name="Google Shape;260;p16"/>
          <p:cNvGrpSpPr/>
          <p:nvPr/>
        </p:nvGrpSpPr>
        <p:grpSpPr>
          <a:xfrm>
            <a:off x="15201900" y="-180826"/>
            <a:ext cx="3086100" cy="10466217"/>
            <a:chOff x="0" y="-47625"/>
            <a:chExt cx="812800" cy="2756534"/>
          </a:xfrm>
        </p:grpSpPr>
        <p:sp>
          <p:nvSpPr>
            <p:cNvPr id="261" name="Google Shape;261;p16"/>
            <p:cNvSpPr/>
            <p:nvPr/>
          </p:nvSpPr>
          <p:spPr>
            <a:xfrm>
              <a:off x="0" y="0"/>
              <a:ext cx="812800" cy="2708909"/>
            </a:xfrm>
            <a:custGeom>
              <a:avLst/>
              <a:gdLst/>
              <a:ahLst/>
              <a:cxnLst/>
              <a:rect l="l" t="t" r="r" b="b"/>
              <a:pathLst>
                <a:path w="812800" h="2708909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2708909"/>
                  </a:lnTo>
                  <a:lnTo>
                    <a:pt x="0" y="2708909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62" name="Google Shape;262;p16"/>
            <p:cNvSpPr txBox="1"/>
            <p:nvPr/>
          </p:nvSpPr>
          <p:spPr>
            <a:xfrm>
              <a:off x="0" y="-47625"/>
              <a:ext cx="812800" cy="2756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3" name="Google Shape;263;p16"/>
          <p:cNvSpPr/>
          <p:nvPr/>
        </p:nvSpPr>
        <p:spPr>
          <a:xfrm>
            <a:off x="15201900" y="-1002413"/>
            <a:ext cx="6858000" cy="10134270"/>
          </a:xfrm>
          <a:custGeom>
            <a:avLst/>
            <a:gdLst/>
            <a:ahLst/>
            <a:cxnLst/>
            <a:rect l="l" t="t" r="r" b="b"/>
            <a:pathLst>
              <a:path w="6858000" h="10134270" extrusionOk="0">
                <a:moveTo>
                  <a:pt x="0" y="0"/>
                </a:moveTo>
                <a:lnTo>
                  <a:pt x="6858000" y="0"/>
                </a:lnTo>
                <a:lnTo>
                  <a:pt x="6858000" y="10134270"/>
                </a:lnTo>
                <a:lnTo>
                  <a:pt x="0" y="101342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14629" r="-131652"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68" name="Google Shape;268;p16"/>
          <p:cNvSpPr txBox="1"/>
          <p:nvPr/>
        </p:nvSpPr>
        <p:spPr>
          <a:xfrm>
            <a:off x="6483629" y="5766990"/>
            <a:ext cx="5320800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Generazione</a:t>
            </a:r>
            <a:r>
              <a:rPr lang="en-US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it-IT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certificato</a:t>
            </a:r>
            <a:endParaRPr lang="it-IT" dirty="0"/>
          </a:p>
        </p:txBody>
      </p:sp>
      <p:sp>
        <p:nvSpPr>
          <p:cNvPr id="269" name="Google Shape;269;p16"/>
          <p:cNvSpPr txBox="1"/>
          <p:nvPr/>
        </p:nvSpPr>
        <p:spPr>
          <a:xfrm>
            <a:off x="3532969" y="4219123"/>
            <a:ext cx="7748808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OpenSSL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23CD191C-3B25-7F42-6BF3-488986DF2F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2A605A03-7637-1EB1-51F4-79EC1DE505D4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AD658AE2-5926-E706-289B-57CA61094EE4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0D2033FD-6D3E-93EA-BDBE-5AEACD500BC9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8A723263-8CA5-705D-24F7-C9F3634DCB84}"/>
              </a:ext>
            </a:extLst>
          </p:cNvPr>
          <p:cNvSpPr txBox="1"/>
          <p:nvPr/>
        </p:nvSpPr>
        <p:spPr>
          <a:xfrm>
            <a:off x="2123506" y="1725417"/>
            <a:ext cx="13365788" cy="4136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L’admin ha accesso anche alla lista degli utenti dell’applicazione: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Questo permette di selezionare l’utente la cui password deve essere modificata: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EB2E6798-F0DC-B87B-24C2-D062877FA92B}"/>
              </a:ext>
            </a:extLst>
          </p:cNvPr>
          <p:cNvGrpSpPr/>
          <p:nvPr/>
        </p:nvGrpSpPr>
        <p:grpSpPr>
          <a:xfrm>
            <a:off x="13691853" y="149045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898E9CAB-9B27-AC16-CB69-717824017AFA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3E4291BC-DA36-977D-68B1-2942DEADA5B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A68EC9D6-1739-61CF-C180-2E02C4910CB1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1DAE26D6-966E-D57E-3D63-927CB2ED5628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1FC44EA7-39B2-0265-CB09-2099F95EDC9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1DC4A029-E0A9-0A88-F56A-5F42972BFA5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53868830-B2F5-F078-8AB0-562B7432CB93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0A0DF983-D77C-9719-FCB8-FB7B18233584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6D2FDFB1-67BF-2C32-C4ED-FA281834AAE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AD10E12A-ED1D-898B-44B5-FC837F947AE2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7792B7C6-BFA3-8D3A-839D-620CEE3981AD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E07AFF56-5E1F-5396-CE2A-6564669022F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00185E68-CDDA-129B-BFFD-AC1A51F2E985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444;p21">
            <a:extLst>
              <a:ext uri="{FF2B5EF4-FFF2-40B4-BE49-F238E27FC236}">
                <a16:creationId xmlns:a16="http://schemas.microsoft.com/office/drawing/2014/main" id="{22394D26-C2F7-CBA0-566C-D7B166726E2B}"/>
              </a:ext>
            </a:extLst>
          </p:cNvPr>
          <p:cNvSpPr txBox="1"/>
          <p:nvPr/>
        </p:nvSpPr>
        <p:spPr>
          <a:xfrm>
            <a:off x="14946311" y="118418"/>
            <a:ext cx="3176716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Gestione segreti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4E8E2BB-645B-4A3B-6659-A55ED7290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6090" y="2373376"/>
            <a:ext cx="2060620" cy="2211502"/>
          </a:xfrm>
          <a:prstGeom prst="rect">
            <a:avLst/>
          </a:prstGeom>
        </p:spPr>
      </p:pic>
      <p:pic>
        <p:nvPicPr>
          <p:cNvPr id="7" name="Immagine 6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030E021F-85D3-355E-2DFA-3B7DD122D3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7699" y="5861934"/>
            <a:ext cx="4517402" cy="434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65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CA8"/>
        </a:solidFill>
        <a:effectLst/>
      </p:bgPr>
    </p:bg>
    <p:spTree>
      <p:nvGrpSpPr>
        <p:cNvPr id="1" name="Shape 235">
          <a:extLst>
            <a:ext uri="{FF2B5EF4-FFF2-40B4-BE49-F238E27FC236}">
              <a16:creationId xmlns:a16="http://schemas.microsoft.com/office/drawing/2014/main" id="{A116ADC2-EF5C-26AD-A145-EB11C782A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>
            <a:extLst>
              <a:ext uri="{FF2B5EF4-FFF2-40B4-BE49-F238E27FC236}">
                <a16:creationId xmlns:a16="http://schemas.microsoft.com/office/drawing/2014/main" id="{8D7AB866-D081-DF81-06F3-7C4319F653AE}"/>
              </a:ext>
            </a:extLst>
          </p:cNvPr>
          <p:cNvSpPr/>
          <p:nvPr/>
        </p:nvSpPr>
        <p:spPr>
          <a:xfrm rot="-8100000">
            <a:off x="-7019259" y="4447771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37" name="Google Shape;237;p16">
            <a:extLst>
              <a:ext uri="{FF2B5EF4-FFF2-40B4-BE49-F238E27FC236}">
                <a16:creationId xmlns:a16="http://schemas.microsoft.com/office/drawing/2014/main" id="{71F6324C-F1C2-FC85-B59E-217A08D7B0B2}"/>
              </a:ext>
            </a:extLst>
          </p:cNvPr>
          <p:cNvSpPr/>
          <p:nvPr/>
        </p:nvSpPr>
        <p:spPr>
          <a:xfrm rot="2700000">
            <a:off x="7693193" y="-4051440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1"/>
                </a:lnTo>
                <a:lnTo>
                  <a:pt x="0" y="93681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238" name="Google Shape;238;p16">
            <a:extLst>
              <a:ext uri="{FF2B5EF4-FFF2-40B4-BE49-F238E27FC236}">
                <a16:creationId xmlns:a16="http://schemas.microsoft.com/office/drawing/2014/main" id="{F5FB8B70-D24F-6077-9FE1-B6622A57291F}"/>
              </a:ext>
            </a:extLst>
          </p:cNvPr>
          <p:cNvGrpSpPr/>
          <p:nvPr/>
        </p:nvGrpSpPr>
        <p:grpSpPr>
          <a:xfrm>
            <a:off x="-297850" y="-850361"/>
            <a:ext cx="7993047" cy="7993047"/>
            <a:chOff x="0" y="0"/>
            <a:chExt cx="10657396" cy="10657396"/>
          </a:xfrm>
        </p:grpSpPr>
        <p:grpSp>
          <p:nvGrpSpPr>
            <p:cNvPr id="239" name="Google Shape;239;p16">
              <a:extLst>
                <a:ext uri="{FF2B5EF4-FFF2-40B4-BE49-F238E27FC236}">
                  <a16:creationId xmlns:a16="http://schemas.microsoft.com/office/drawing/2014/main" id="{B1086F58-20D4-D594-D1AA-186FF7A8564F}"/>
                </a:ext>
              </a:extLst>
            </p:cNvPr>
            <p:cNvGrpSpPr/>
            <p:nvPr/>
          </p:nvGrpSpPr>
          <p:grpSpPr>
            <a:xfrm>
              <a:off x="0" y="0"/>
              <a:ext cx="10657396" cy="10657396"/>
              <a:chOff x="0" y="0"/>
              <a:chExt cx="812800" cy="812800"/>
            </a:xfrm>
          </p:grpSpPr>
          <p:sp>
            <p:nvSpPr>
              <p:cNvPr id="240" name="Google Shape;240;p16">
                <a:extLst>
                  <a:ext uri="{FF2B5EF4-FFF2-40B4-BE49-F238E27FC236}">
                    <a16:creationId xmlns:a16="http://schemas.microsoft.com/office/drawing/2014/main" id="{F14948C7-498B-1B45-A88D-CA3AE373C4E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1" name="Google Shape;241;p16">
                <a:extLst>
                  <a:ext uri="{FF2B5EF4-FFF2-40B4-BE49-F238E27FC236}">
                    <a16:creationId xmlns:a16="http://schemas.microsoft.com/office/drawing/2014/main" id="{CDACBD95-2278-E2A5-840D-F02AA84C91B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2" name="Google Shape;242;p16">
              <a:extLst>
                <a:ext uri="{FF2B5EF4-FFF2-40B4-BE49-F238E27FC236}">
                  <a16:creationId xmlns:a16="http://schemas.microsoft.com/office/drawing/2014/main" id="{5CAFE8BB-F66D-172D-45D8-06A8A0B2823B}"/>
                </a:ext>
              </a:extLst>
            </p:cNvPr>
            <p:cNvGrpSpPr/>
            <p:nvPr/>
          </p:nvGrpSpPr>
          <p:grpSpPr>
            <a:xfrm>
              <a:off x="1034397" y="1034397"/>
              <a:ext cx="8588602" cy="8588602"/>
              <a:chOff x="0" y="0"/>
              <a:chExt cx="812800" cy="812800"/>
            </a:xfrm>
          </p:grpSpPr>
          <p:sp>
            <p:nvSpPr>
              <p:cNvPr id="243" name="Google Shape;243;p16">
                <a:extLst>
                  <a:ext uri="{FF2B5EF4-FFF2-40B4-BE49-F238E27FC236}">
                    <a16:creationId xmlns:a16="http://schemas.microsoft.com/office/drawing/2014/main" id="{DCEB5782-6EDF-91B1-2069-2CA5E57A247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" name="Google Shape;244;p16">
                <a:extLst>
                  <a:ext uri="{FF2B5EF4-FFF2-40B4-BE49-F238E27FC236}">
                    <a16:creationId xmlns:a16="http://schemas.microsoft.com/office/drawing/2014/main" id="{6C58087B-1CAC-E6E0-D454-9BFF49FD33A4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5" name="Google Shape;245;p16">
              <a:extLst>
                <a:ext uri="{FF2B5EF4-FFF2-40B4-BE49-F238E27FC236}">
                  <a16:creationId xmlns:a16="http://schemas.microsoft.com/office/drawing/2014/main" id="{3DB153F8-77AC-228E-1BF5-87AAFC178830}"/>
                </a:ext>
              </a:extLst>
            </p:cNvPr>
            <p:cNvGrpSpPr/>
            <p:nvPr/>
          </p:nvGrpSpPr>
          <p:grpSpPr>
            <a:xfrm>
              <a:off x="1786907" y="1786907"/>
              <a:ext cx="7083581" cy="7083581"/>
              <a:chOff x="0" y="0"/>
              <a:chExt cx="812800" cy="812800"/>
            </a:xfrm>
          </p:grpSpPr>
          <p:sp>
            <p:nvSpPr>
              <p:cNvPr id="246" name="Google Shape;246;p16">
                <a:extLst>
                  <a:ext uri="{FF2B5EF4-FFF2-40B4-BE49-F238E27FC236}">
                    <a16:creationId xmlns:a16="http://schemas.microsoft.com/office/drawing/2014/main" id="{AA124397-C48E-87E2-B3FD-F0CAE7D0D67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7" name="Google Shape;247;p16">
                <a:extLst>
                  <a:ext uri="{FF2B5EF4-FFF2-40B4-BE49-F238E27FC236}">
                    <a16:creationId xmlns:a16="http://schemas.microsoft.com/office/drawing/2014/main" id="{E1D95B7D-AB0D-B60E-3622-CF1136EB9C6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8" name="Google Shape;248;p16">
              <a:extLst>
                <a:ext uri="{FF2B5EF4-FFF2-40B4-BE49-F238E27FC236}">
                  <a16:creationId xmlns:a16="http://schemas.microsoft.com/office/drawing/2014/main" id="{1E321544-2F08-A21C-9E2E-280CA62608D4}"/>
                </a:ext>
              </a:extLst>
            </p:cNvPr>
            <p:cNvGrpSpPr/>
            <p:nvPr/>
          </p:nvGrpSpPr>
          <p:grpSpPr>
            <a:xfrm>
              <a:off x="2409352" y="2409352"/>
              <a:ext cx="5838691" cy="5838691"/>
              <a:chOff x="0" y="0"/>
              <a:chExt cx="812800" cy="812800"/>
            </a:xfrm>
          </p:grpSpPr>
          <p:sp>
            <p:nvSpPr>
              <p:cNvPr id="249" name="Google Shape;249;p16">
                <a:extLst>
                  <a:ext uri="{FF2B5EF4-FFF2-40B4-BE49-F238E27FC236}">
                    <a16:creationId xmlns:a16="http://schemas.microsoft.com/office/drawing/2014/main" id="{AFD200D3-7958-9AC2-6FC7-ABC6A8E0D7A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F255B75C-9589-67B1-321A-F7B0ACD55613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1" name="Google Shape;251;p16">
              <a:extLst>
                <a:ext uri="{FF2B5EF4-FFF2-40B4-BE49-F238E27FC236}">
                  <a16:creationId xmlns:a16="http://schemas.microsoft.com/office/drawing/2014/main" id="{A2F798EC-D399-F9BD-E65B-EECE9772BCC2}"/>
                </a:ext>
              </a:extLst>
            </p:cNvPr>
            <p:cNvGrpSpPr/>
            <p:nvPr/>
          </p:nvGrpSpPr>
          <p:grpSpPr>
            <a:xfrm>
              <a:off x="3092186" y="3092186"/>
              <a:ext cx="4473024" cy="4473024"/>
              <a:chOff x="0" y="0"/>
              <a:chExt cx="812800" cy="812800"/>
            </a:xfrm>
          </p:grpSpPr>
          <p:sp>
            <p:nvSpPr>
              <p:cNvPr id="252" name="Google Shape;252;p16">
                <a:extLst>
                  <a:ext uri="{FF2B5EF4-FFF2-40B4-BE49-F238E27FC236}">
                    <a16:creationId xmlns:a16="http://schemas.microsoft.com/office/drawing/2014/main" id="{7A32F28B-5EA2-62E7-2A50-04FBA26599B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3" name="Google Shape;253;p16">
                <a:extLst>
                  <a:ext uri="{FF2B5EF4-FFF2-40B4-BE49-F238E27FC236}">
                    <a16:creationId xmlns:a16="http://schemas.microsoft.com/office/drawing/2014/main" id="{0FD484B1-4591-DE1A-C1C6-D12B151242CF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54" name="Google Shape;254;p16">
            <a:extLst>
              <a:ext uri="{FF2B5EF4-FFF2-40B4-BE49-F238E27FC236}">
                <a16:creationId xmlns:a16="http://schemas.microsoft.com/office/drawing/2014/main" id="{60EB559F-44B2-5FBF-D28F-DF755180FC61}"/>
              </a:ext>
            </a:extLst>
          </p:cNvPr>
          <p:cNvGrpSpPr/>
          <p:nvPr/>
        </p:nvGrpSpPr>
        <p:grpSpPr>
          <a:xfrm>
            <a:off x="1989919" y="-179217"/>
            <a:ext cx="3086100" cy="6469932"/>
            <a:chOff x="0" y="-47625"/>
            <a:chExt cx="812800" cy="1704015"/>
          </a:xfrm>
        </p:grpSpPr>
        <p:sp>
          <p:nvSpPr>
            <p:cNvPr id="255" name="Google Shape;255;p16">
              <a:extLst>
                <a:ext uri="{FF2B5EF4-FFF2-40B4-BE49-F238E27FC236}">
                  <a16:creationId xmlns:a16="http://schemas.microsoft.com/office/drawing/2014/main" id="{B723F6CA-6FA5-2D36-7212-C956C45177D1}"/>
                </a:ext>
              </a:extLst>
            </p:cNvPr>
            <p:cNvSpPr/>
            <p:nvPr/>
          </p:nvSpPr>
          <p:spPr>
            <a:xfrm>
              <a:off x="0" y="0"/>
              <a:ext cx="812800" cy="1656390"/>
            </a:xfrm>
            <a:custGeom>
              <a:avLst/>
              <a:gdLst/>
              <a:ahLst/>
              <a:cxnLst/>
              <a:rect l="l" t="t" r="r" b="b"/>
              <a:pathLst>
                <a:path w="812800" h="165639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1656390"/>
                  </a:lnTo>
                  <a:lnTo>
                    <a:pt x="0" y="1656390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56" name="Google Shape;256;p16">
              <a:extLst>
                <a:ext uri="{FF2B5EF4-FFF2-40B4-BE49-F238E27FC236}">
                  <a16:creationId xmlns:a16="http://schemas.microsoft.com/office/drawing/2014/main" id="{EF63B8CB-79E2-B991-9611-72A2B355C522}"/>
                </a:ext>
              </a:extLst>
            </p:cNvPr>
            <p:cNvSpPr txBox="1"/>
            <p:nvPr/>
          </p:nvSpPr>
          <p:spPr>
            <a:xfrm>
              <a:off x="0" y="-47625"/>
              <a:ext cx="812800" cy="17040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16">
            <a:extLst>
              <a:ext uri="{FF2B5EF4-FFF2-40B4-BE49-F238E27FC236}">
                <a16:creationId xmlns:a16="http://schemas.microsoft.com/office/drawing/2014/main" id="{B1713978-2461-5FC2-8F59-5A0B1B7672F0}"/>
              </a:ext>
            </a:extLst>
          </p:cNvPr>
          <p:cNvGrpSpPr/>
          <p:nvPr/>
        </p:nvGrpSpPr>
        <p:grpSpPr>
          <a:xfrm>
            <a:off x="2926386" y="2373875"/>
            <a:ext cx="1544574" cy="1544574"/>
            <a:chOff x="0" y="0"/>
            <a:chExt cx="812800" cy="812800"/>
          </a:xfrm>
        </p:grpSpPr>
        <p:sp>
          <p:nvSpPr>
            <p:cNvPr id="258" name="Google Shape;258;p16">
              <a:extLst>
                <a:ext uri="{FF2B5EF4-FFF2-40B4-BE49-F238E27FC236}">
                  <a16:creationId xmlns:a16="http://schemas.microsoft.com/office/drawing/2014/main" id="{B1D861A5-1094-22D8-6E99-0B747102FE6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16">
              <a:extLst>
                <a:ext uri="{FF2B5EF4-FFF2-40B4-BE49-F238E27FC236}">
                  <a16:creationId xmlns:a16="http://schemas.microsoft.com/office/drawing/2014/main" id="{85F113DC-6CE3-E2ED-8583-7D6FB23BA605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05</a:t>
              </a:r>
              <a:endParaRPr dirty="0"/>
            </a:p>
          </p:txBody>
        </p:sp>
      </p:grpSp>
      <p:grpSp>
        <p:nvGrpSpPr>
          <p:cNvPr id="260" name="Google Shape;260;p16">
            <a:extLst>
              <a:ext uri="{FF2B5EF4-FFF2-40B4-BE49-F238E27FC236}">
                <a16:creationId xmlns:a16="http://schemas.microsoft.com/office/drawing/2014/main" id="{EE0D7985-5264-00F9-31B2-2415BD17E861}"/>
              </a:ext>
            </a:extLst>
          </p:cNvPr>
          <p:cNvGrpSpPr/>
          <p:nvPr/>
        </p:nvGrpSpPr>
        <p:grpSpPr>
          <a:xfrm>
            <a:off x="15201900" y="-180826"/>
            <a:ext cx="3086100" cy="10466217"/>
            <a:chOff x="0" y="-47625"/>
            <a:chExt cx="812800" cy="2756534"/>
          </a:xfrm>
        </p:grpSpPr>
        <p:sp>
          <p:nvSpPr>
            <p:cNvPr id="261" name="Google Shape;261;p16">
              <a:extLst>
                <a:ext uri="{FF2B5EF4-FFF2-40B4-BE49-F238E27FC236}">
                  <a16:creationId xmlns:a16="http://schemas.microsoft.com/office/drawing/2014/main" id="{DE087DEF-4B7A-7466-AC9B-C55471F55ACE}"/>
                </a:ext>
              </a:extLst>
            </p:cNvPr>
            <p:cNvSpPr/>
            <p:nvPr/>
          </p:nvSpPr>
          <p:spPr>
            <a:xfrm>
              <a:off x="0" y="0"/>
              <a:ext cx="812800" cy="2708909"/>
            </a:xfrm>
            <a:custGeom>
              <a:avLst/>
              <a:gdLst/>
              <a:ahLst/>
              <a:cxnLst/>
              <a:rect l="l" t="t" r="r" b="b"/>
              <a:pathLst>
                <a:path w="812800" h="2708909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2708909"/>
                  </a:lnTo>
                  <a:lnTo>
                    <a:pt x="0" y="2708909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62" name="Google Shape;262;p16">
              <a:extLst>
                <a:ext uri="{FF2B5EF4-FFF2-40B4-BE49-F238E27FC236}">
                  <a16:creationId xmlns:a16="http://schemas.microsoft.com/office/drawing/2014/main" id="{05F0CE23-C307-1BBE-14BE-E4AB8CB165B9}"/>
                </a:ext>
              </a:extLst>
            </p:cNvPr>
            <p:cNvSpPr txBox="1"/>
            <p:nvPr/>
          </p:nvSpPr>
          <p:spPr>
            <a:xfrm>
              <a:off x="0" y="-47625"/>
              <a:ext cx="812800" cy="2756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3" name="Google Shape;263;p16">
            <a:extLst>
              <a:ext uri="{FF2B5EF4-FFF2-40B4-BE49-F238E27FC236}">
                <a16:creationId xmlns:a16="http://schemas.microsoft.com/office/drawing/2014/main" id="{DF130D65-DB8C-989D-366D-A6DAC4B1CA29}"/>
              </a:ext>
            </a:extLst>
          </p:cNvPr>
          <p:cNvSpPr/>
          <p:nvPr/>
        </p:nvSpPr>
        <p:spPr>
          <a:xfrm>
            <a:off x="15201900" y="-1002413"/>
            <a:ext cx="6858000" cy="10134270"/>
          </a:xfrm>
          <a:custGeom>
            <a:avLst/>
            <a:gdLst/>
            <a:ahLst/>
            <a:cxnLst/>
            <a:rect l="l" t="t" r="r" b="b"/>
            <a:pathLst>
              <a:path w="6858000" h="10134270" extrusionOk="0">
                <a:moveTo>
                  <a:pt x="0" y="0"/>
                </a:moveTo>
                <a:lnTo>
                  <a:pt x="6858000" y="0"/>
                </a:lnTo>
                <a:lnTo>
                  <a:pt x="6858000" y="10134270"/>
                </a:lnTo>
                <a:lnTo>
                  <a:pt x="0" y="101342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14629" r="-131652"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68" name="Google Shape;268;p16">
            <a:extLst>
              <a:ext uri="{FF2B5EF4-FFF2-40B4-BE49-F238E27FC236}">
                <a16:creationId xmlns:a16="http://schemas.microsoft.com/office/drawing/2014/main" id="{00171331-D932-5EBC-1FF2-C4542AEE2789}"/>
              </a:ext>
            </a:extLst>
          </p:cNvPr>
          <p:cNvSpPr txBox="1"/>
          <p:nvPr/>
        </p:nvSpPr>
        <p:spPr>
          <a:xfrm>
            <a:off x="7213848" y="5335671"/>
            <a:ext cx="5320800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>
                <a:solidFill>
                  <a:srgbClr val="FFFFFF"/>
                </a:solidFill>
              </a:rPr>
              <a:t>Creazione di una semplice web app v1</a:t>
            </a:r>
            <a:endParaRPr lang="it-IT" dirty="0"/>
          </a:p>
        </p:txBody>
      </p:sp>
      <p:sp>
        <p:nvSpPr>
          <p:cNvPr id="269" name="Google Shape;269;p16">
            <a:extLst>
              <a:ext uri="{FF2B5EF4-FFF2-40B4-BE49-F238E27FC236}">
                <a16:creationId xmlns:a16="http://schemas.microsoft.com/office/drawing/2014/main" id="{CEA9CC79-970C-A5BB-68EA-EBB320D17787}"/>
              </a:ext>
            </a:extLst>
          </p:cNvPr>
          <p:cNvSpPr txBox="1"/>
          <p:nvPr/>
        </p:nvSpPr>
        <p:spPr>
          <a:xfrm>
            <a:off x="3534315" y="4040040"/>
            <a:ext cx="8181478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LDAP e XACML</a:t>
            </a:r>
          </a:p>
        </p:txBody>
      </p:sp>
    </p:spTree>
    <p:extLst>
      <p:ext uri="{BB962C8B-B14F-4D97-AF65-F5344CB8AC3E}">
        <p14:creationId xmlns:p14="http://schemas.microsoft.com/office/powerpoint/2010/main" val="24708741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B8A408AD-75F4-24DC-985B-2C09E267A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7FDC14B5-575E-CCF6-D086-2D41FEECC141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DFE61101-31D9-378C-CAF2-133B22892B5A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E6CD20A5-86CE-7E44-D2B1-E1BC14E3B83A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89914AE1-5F2B-3BF8-F674-A2AEC1F1A5FC}"/>
              </a:ext>
            </a:extLst>
          </p:cNvPr>
          <p:cNvSpPr txBox="1"/>
          <p:nvPr/>
        </p:nvSpPr>
        <p:spPr>
          <a:xfrm>
            <a:off x="2461106" y="1629839"/>
            <a:ext cx="13365788" cy="5318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LDAP è un protocollo standard per accedere e mantenere servizi di directory distribuiti su una rete. Esso permette di organizzare le informazioni in una struttura ad albero, in cui ogni elemento è una entry, identificata da un </a:t>
            </a:r>
            <a:r>
              <a:rPr lang="it-IT" sz="3200" b="1" i="0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Distinguished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Name (DN).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LDAP for Windows permette di gestire gli utenti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 avviare un server che comunicherà con Vault. In particolare, è stato necessario configurare LDAP tramite il file "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slapd.conf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",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 poi configurare il file "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base.ldif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".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BCA5EA57-5654-6D28-4221-6B9CC71C7BE8}"/>
              </a:ext>
            </a:extLst>
          </p:cNvPr>
          <p:cNvGrpSpPr/>
          <p:nvPr/>
        </p:nvGrpSpPr>
        <p:grpSpPr>
          <a:xfrm>
            <a:off x="14015232" y="176443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DCE0A7A2-7A6E-3B20-36FC-9C2D963C0624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B67D93C0-FF62-DC22-605E-EB6B2E7F69E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A0862117-AB91-C382-9BD0-FA70FC68E872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5ADD8B24-39FA-FBB9-B482-018B14961AAD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51AE72EA-080B-F310-2E27-C0A789BABCF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7A1E9DC2-6E92-D619-C9D6-D0676B616167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FE571FD1-AF21-0BBC-A205-50134AFCACF1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B1564CCD-4991-8849-DB77-8DD70C6DB641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7CB45938-537F-A3D9-107F-0ACF8C05FB2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F2570576-5818-025B-C5AF-138A36ADEC38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13E69964-D0B7-84FC-50B6-A8E05D3B40C1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BDAA7D80-6167-F0FE-6DB4-C6BCC48B8B9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06BED80E-664A-A533-13AF-058CE37534A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9AF84C1B-FF6E-6BAA-7EEB-B4EC0F72E8F2}"/>
              </a:ext>
            </a:extLst>
          </p:cNvPr>
          <p:cNvSpPr txBox="1"/>
          <p:nvPr/>
        </p:nvSpPr>
        <p:spPr>
          <a:xfrm>
            <a:off x="15318191" y="221452"/>
            <a:ext cx="296980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LDAP</a:t>
            </a:r>
          </a:p>
        </p:txBody>
      </p:sp>
    </p:spTree>
    <p:extLst>
      <p:ext uri="{BB962C8B-B14F-4D97-AF65-F5344CB8AC3E}">
        <p14:creationId xmlns:p14="http://schemas.microsoft.com/office/powerpoint/2010/main" val="42945622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C91534A9-070D-CC32-4B38-74ED08861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3A245A35-1AAC-0323-CFF8-A5D69031256A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07369112-1203-B77A-4B0F-626A5A989700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93550312-F630-08C3-CB85-67A217B98F06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B0AD81D0-21C8-C027-52A2-BBFBFBEFCA92}"/>
              </a:ext>
            </a:extLst>
          </p:cNvPr>
          <p:cNvSpPr txBox="1"/>
          <p:nvPr/>
        </p:nvSpPr>
        <p:spPr>
          <a:xfrm>
            <a:off x="2461106" y="1629839"/>
            <a:ext cx="13365788" cy="709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Il file di configurazione .</a:t>
            </a:r>
            <a:r>
              <a:rPr lang="it-IT" sz="3200" b="1" i="0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ldif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è strutturato nel seguente modo: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Root Entry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Organizational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Units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Utenti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Gruppi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 root entry è la base della directory, ossia il punto di partenza per la struttura della directory e rappresenta il livello più alto nella gerarchia. La sua funzione è di fornire un'area centrale in cui tutte le informazioni relative alla directory sono organizzate e accessibili. In altre parole, è il "dominio" principale sotto cui risiedono tutte le altre voci.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BBB28A4F-AB3C-B524-E73C-C6BE5440737C}"/>
              </a:ext>
            </a:extLst>
          </p:cNvPr>
          <p:cNvGrpSpPr/>
          <p:nvPr/>
        </p:nvGrpSpPr>
        <p:grpSpPr>
          <a:xfrm>
            <a:off x="14533157" y="201401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CCD24764-1D42-F47E-6D8E-B5848D697618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0306E538-36F4-E262-9620-FF3022DD864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D0095CB1-7484-5F54-BEC3-13FFE0B18C78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FE8A62CE-B170-E453-D7BB-780627541D18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3B784FBA-787A-D3B6-DD58-2D4EF3EC8F6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4505533C-D5C2-D71A-B840-81EC52783C0C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63DD7986-E930-19BA-BF4F-B5764AD170DD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B78118A4-5A38-FDB5-AA1C-47C5BE8CE033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4D28F059-00A5-B7AB-0442-51DB71A31E4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B8E32697-5C17-82D4-9F79-779CCD6CC9B0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023E1C11-300A-06E2-DA68-F7E218FD30CC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F9198D53-AC83-1AD1-8440-7F1F7D36D29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60C36A7D-DD0D-2987-36A0-F252206435F4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F9B34329-0036-070C-ECFD-DE9BFD028E29}"/>
              </a:ext>
            </a:extLst>
          </p:cNvPr>
          <p:cNvSpPr txBox="1"/>
          <p:nvPr/>
        </p:nvSpPr>
        <p:spPr>
          <a:xfrm>
            <a:off x="15826894" y="2511"/>
            <a:ext cx="296980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Root Entry</a:t>
            </a:r>
          </a:p>
        </p:txBody>
      </p:sp>
    </p:spTree>
    <p:extLst>
      <p:ext uri="{BB962C8B-B14F-4D97-AF65-F5344CB8AC3E}">
        <p14:creationId xmlns:p14="http://schemas.microsoft.com/office/powerpoint/2010/main" val="3256030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C3C18EF9-BD13-14BC-C0BE-57F5A020F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5896993A-FEDB-B98E-D96C-A169F7B1B63E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C7B3DAAE-3849-5816-BF70-362DFEE3615C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44456A7F-0559-F843-6133-AEA017A53C9B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4CF89E98-63ED-BA12-322F-4C9BA09C5051}"/>
              </a:ext>
            </a:extLst>
          </p:cNvPr>
          <p:cNvSpPr txBox="1"/>
          <p:nvPr/>
        </p:nvSpPr>
        <p:spPr>
          <a:xfrm>
            <a:off x="2461106" y="2503182"/>
            <a:ext cx="13365788" cy="4727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Sono contenitori logici che permettono di organizzare e strutturare i dati in modo gerarchico. Nel nostro caso abbiamo: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ou=users: contiene gli utenti.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ou=groups: contiene i gruppi.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Quindi possono essere nidificate per creare una struttura gerarchica, consentendo anche di avere delle OU all’interno di altre OU.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42BC7ED3-D1A3-F3F5-BE4E-75945996CD69}"/>
              </a:ext>
            </a:extLst>
          </p:cNvPr>
          <p:cNvGrpSpPr/>
          <p:nvPr/>
        </p:nvGrpSpPr>
        <p:grpSpPr>
          <a:xfrm>
            <a:off x="14759510" y="270542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317A2C21-A44C-E4BC-D6E7-ACD5547AEAD2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A6ADACAB-BEF0-1331-A678-BD9D08C7000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FDF6B115-2977-5636-B107-D61F623C447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9C5EB3CA-95A9-2CBA-5A31-583C8219B49A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06347FAC-0FEE-A8A0-7CDD-CB015D4CB1E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B8A617A7-8F6E-1A4E-557D-AE223E9739CD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0698832E-2813-FE35-7315-BE7C647B8ED5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96CD64EB-9837-B3DE-47B0-834E749DFA16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A9698B7C-E577-72A2-3151-CD5040DAD80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85EAB242-649C-B782-37D8-34AB4DDE1CE7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F36112F9-B0EC-4830-46E4-1720306FF2DE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3711C7E6-59B6-470E-DC9F-57B0D40A88C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526DB691-916A-398A-EEF3-ACD93F1F793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DEF5442B-94AE-4932-4020-E89BA7402C6C}"/>
              </a:ext>
            </a:extLst>
          </p:cNvPr>
          <p:cNvSpPr txBox="1"/>
          <p:nvPr/>
        </p:nvSpPr>
        <p:spPr>
          <a:xfrm>
            <a:off x="15964106" y="146086"/>
            <a:ext cx="296980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Org Units</a:t>
            </a:r>
          </a:p>
        </p:txBody>
      </p:sp>
    </p:spTree>
    <p:extLst>
      <p:ext uri="{BB962C8B-B14F-4D97-AF65-F5344CB8AC3E}">
        <p14:creationId xmlns:p14="http://schemas.microsoft.com/office/powerpoint/2010/main" val="33323476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03E89847-8023-142A-82A6-536779F15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B0922D95-B4D7-9607-9A54-CC2F04D380FE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2969395B-B9F3-B20F-6D6D-70EA831DB581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1F156B54-1DB4-B5A7-4377-96866F09BDE6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8D6DC258-CF4F-7053-9C06-C75117210845}"/>
              </a:ext>
            </a:extLst>
          </p:cNvPr>
          <p:cNvSpPr txBox="1"/>
          <p:nvPr/>
        </p:nvSpPr>
        <p:spPr>
          <a:xfrm>
            <a:off x="2461106" y="2503182"/>
            <a:ext cx="13365788" cy="4727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Ogni utente è definito con un DN unico (</a:t>
            </a:r>
            <a:r>
              <a:rPr lang="it-IT" sz="3200" b="1" i="0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uid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), che li identifica all'interno dell'unità organizzativa "users". Ogni utente ha attributi come il nome, cognome, </a:t>
            </a:r>
            <a:r>
              <a:rPr lang="it-IT" sz="3200" b="1" i="0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uid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e una password cifrata.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L’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objectClass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specifica che si tratta di un oggetto di tipo: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"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person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" (persona)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"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organizationalPerson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" (persona organizzativa)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"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inetOrgPerson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" (persona in un contesto internet).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7D25796A-7BCE-728C-4804-CDCD9D1C766E}"/>
              </a:ext>
            </a:extLst>
          </p:cNvPr>
          <p:cNvGrpSpPr/>
          <p:nvPr/>
        </p:nvGrpSpPr>
        <p:grpSpPr>
          <a:xfrm>
            <a:off x="14759510" y="270542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0C9D04B7-6236-0F31-B936-19DDC8C7C8F7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AFF569EE-977E-863C-9BE9-88C270752FC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C6504A4A-402F-B186-48BF-F5038992F6D2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5E456F0E-D282-649C-9790-98D2AB791774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9AFBF8CE-E691-AF83-6C46-B1A84D3D94F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BDE50331-AA83-9FFF-903F-45E5A6EAA4DE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4C341ACB-D7F3-842C-4036-BBFBAE9D15AD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35678DC6-C09E-F49C-4C4A-9EA17B659020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77BE34C4-724D-16E3-E2EA-CCE0CB8117C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2DA2C592-934D-C295-7C4F-65B55814F32B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379B3B04-20A7-D4E1-D447-753D2FB4AF06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4E8D1DEF-E6BA-CA15-ABFA-516E4A10EF3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C793EBDD-B573-C1D4-207F-1AE3197CE448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E79DF1BD-28EF-3372-CBF1-3B70A9ADC196}"/>
              </a:ext>
            </a:extLst>
          </p:cNvPr>
          <p:cNvSpPr txBox="1"/>
          <p:nvPr/>
        </p:nvSpPr>
        <p:spPr>
          <a:xfrm>
            <a:off x="15967758" y="315551"/>
            <a:ext cx="296980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Users</a:t>
            </a:r>
          </a:p>
        </p:txBody>
      </p:sp>
    </p:spTree>
    <p:extLst>
      <p:ext uri="{BB962C8B-B14F-4D97-AF65-F5344CB8AC3E}">
        <p14:creationId xmlns:p14="http://schemas.microsoft.com/office/powerpoint/2010/main" val="3984024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F16DE170-683C-BA78-8229-5C4A1E7E8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CDD5A87A-B0D2-DF17-9028-5ACEF7804A77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1D953B8E-0668-4AF8-3812-E4B50452AD9E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CE79D677-0C71-5D7F-8C96-072864A87BFB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1212DE38-9B6B-82E8-B394-1E27E13CD49A}"/>
              </a:ext>
            </a:extLst>
          </p:cNvPr>
          <p:cNvSpPr txBox="1"/>
          <p:nvPr/>
        </p:nvSpPr>
        <p:spPr>
          <a:xfrm>
            <a:off x="2461106" y="2779776"/>
            <a:ext cx="13365788" cy="4727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 gruppi vengono creati nell'unità organizzativa "groups". Ogni gruppo contiene una lista di membri, che sono utenti specificati tramite i loro UID.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Nel nostro caso sono stati distinti 3 gruppi: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Admin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Manager</a:t>
            </a:r>
          </a:p>
          <a:p>
            <a:pPr marL="457200" marR="0" lvl="0" indent="-4572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Standard User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B805B485-C47B-4157-321D-D52A79D1D5DC}"/>
              </a:ext>
            </a:extLst>
          </p:cNvPr>
          <p:cNvGrpSpPr/>
          <p:nvPr/>
        </p:nvGrpSpPr>
        <p:grpSpPr>
          <a:xfrm>
            <a:off x="14759510" y="270542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7EEAD711-302B-A355-55AA-5135A10C0480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1177F4C8-355E-4F99-E651-05675BFAC64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A28D1354-5057-4F3F-76AE-6826C48B8815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9C4AEE3F-A81D-2328-4275-93437319157D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E1963CCB-DED7-305D-8FA7-480DFE610AB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745AFB59-EFFF-58C1-B611-3C415EC77E3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B2CD8959-FD73-9B8B-433C-EDC4D77E5000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CE20E0E1-937E-3A94-D1E1-C8DEDCAD4CAD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C7562528-03EE-7C37-C793-2DFABFA03950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0DE0F998-0DA8-F9D6-CCFA-3B56FE394FEB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8A028E1B-BFDB-78E6-243E-89269DAC82AC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AF798BD2-1C48-AA70-B049-1565486BEBC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320DC80A-575E-9D8D-4EB2-67E226A9D29B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C6D0B5AA-FD69-40F9-D841-32A566AAA747}"/>
              </a:ext>
            </a:extLst>
          </p:cNvPr>
          <p:cNvSpPr txBox="1"/>
          <p:nvPr/>
        </p:nvSpPr>
        <p:spPr>
          <a:xfrm>
            <a:off x="15826894" y="315551"/>
            <a:ext cx="296980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Groups</a:t>
            </a:r>
          </a:p>
        </p:txBody>
      </p:sp>
    </p:spTree>
    <p:extLst>
      <p:ext uri="{BB962C8B-B14F-4D97-AF65-F5344CB8AC3E}">
        <p14:creationId xmlns:p14="http://schemas.microsoft.com/office/powerpoint/2010/main" val="9128159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BA79E196-8FCD-E368-212D-C9EE3C5F77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70B83047-4539-56EE-5ABC-978898BF5DBE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64814DF7-0290-3170-955D-1A400619E4F3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14247AD4-3ECF-2BCB-718C-D69A84AB3CDC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67E5A981-E952-24FA-9D4D-0C5BD043294E}"/>
              </a:ext>
            </a:extLst>
          </p:cNvPr>
          <p:cNvSpPr txBox="1"/>
          <p:nvPr/>
        </p:nvSpPr>
        <p:spPr>
          <a:xfrm>
            <a:off x="2461106" y="2301802"/>
            <a:ext cx="13365788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È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stato necessario configurare Vault per funzionare con LDAP. Questo è stato possibile mediante l'aggiunta di un nuovo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metodo di autenticazione, il quale viene configurato nel seguente modo: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74BA94C4-2D92-27A7-915B-9BFFD6D500D5}"/>
              </a:ext>
            </a:extLst>
          </p:cNvPr>
          <p:cNvGrpSpPr/>
          <p:nvPr/>
        </p:nvGrpSpPr>
        <p:grpSpPr>
          <a:xfrm>
            <a:off x="14759510" y="270542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96C81554-FD32-BC88-48FE-696BE6EA5FB2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4D800010-A42B-9DCF-C617-FF9A3F0F9DA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DBD0AD57-7662-3E23-8726-06AAE9E9854C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B14ADFA4-9C3A-CE1E-353C-8CB880FE8400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1C3243C6-3BF0-6C0B-F2B5-7F214B3E6D9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6083883D-B404-8D5B-595E-D4899CC0C6A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47D6DF3C-5202-C3FB-F287-600B33DB300C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23D7A1E8-CA89-CDED-4D20-8F3106B2D620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43A35BED-6202-07F6-60F1-C62AA02F7DF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126CE276-5138-52BD-65C0-A2BD019298EE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848ECFF7-0672-9642-CE9F-85EF8188ECE3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61F3B857-9BD7-622B-B938-825F2E35A0B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13CBD816-064C-D3E2-EF49-C6926EAF23D2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DAE0357F-3727-E60D-8D25-B692BBDBBFE4}"/>
              </a:ext>
            </a:extLst>
          </p:cNvPr>
          <p:cNvSpPr txBox="1"/>
          <p:nvPr/>
        </p:nvSpPr>
        <p:spPr>
          <a:xfrm>
            <a:off x="15826894" y="104937"/>
            <a:ext cx="296980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Vault + LDAP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16B1E63-A78A-BC00-AB52-519BCBD096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3051" y="4954049"/>
            <a:ext cx="9321898" cy="325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1875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5946F639-5CDD-0139-8552-AC3E6150B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8D98A90C-1B56-4833-EEB6-D6AC30E193EE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BDEBD56E-DB01-FC22-FFFE-CD32DA3463D4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CF2DC914-4F86-D847-5367-E1A3E749EDB5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32790F09-0D81-E01B-C2C6-AED5784A87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0157198"/>
              </p:ext>
            </p:extLst>
          </p:nvPr>
        </p:nvGraphicFramePr>
        <p:xfrm>
          <a:off x="1449196" y="1394769"/>
          <a:ext cx="14912494" cy="83876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8A35F758-AA36-9F93-DC18-63068921F64A}"/>
              </a:ext>
            </a:extLst>
          </p:cNvPr>
          <p:cNvGrpSpPr/>
          <p:nvPr/>
        </p:nvGrpSpPr>
        <p:grpSpPr>
          <a:xfrm>
            <a:off x="14939814" y="76518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0AC99301-862C-9245-7C9A-7DC3140BC354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FB24F99C-69A4-8C5C-DA3C-BBEED0204DF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543E66A0-7818-8FF7-5C27-2880C719FF06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B606BD39-8AD3-519C-180C-5F3FB2FAE520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F436103C-FB3D-FE1E-9463-43B3A1D8876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ADA5F670-5B8C-396B-37F8-2C51A80D103B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8D7A1AFE-E7D4-2AB0-7694-0AABC293F425}"/>
              </a:ext>
            </a:extLst>
          </p:cNvPr>
          <p:cNvGrpSpPr/>
          <p:nvPr/>
        </p:nvGrpSpPr>
        <p:grpSpPr>
          <a:xfrm>
            <a:off x="49516" y="9118706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ED17A1A1-B64F-2019-EF5D-4B713386F3E7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4D3315FA-E8DA-228F-636B-B49B774C1E5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FC059BA8-0B2E-D477-710A-9D674E5D7DD8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A1268618-E979-1CEA-8DFC-77B0751B1F27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1D600DC0-00A3-1FEA-110E-E876BFE0460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26C4B1AE-D0DA-70C7-D9C8-7D234406F29F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8DC6D956-7C6A-DD95-B301-06CC308689BC}"/>
              </a:ext>
            </a:extLst>
          </p:cNvPr>
          <p:cNvSpPr txBox="1"/>
          <p:nvPr/>
        </p:nvSpPr>
        <p:spPr>
          <a:xfrm>
            <a:off x="15912294" y="-103457"/>
            <a:ext cx="296980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Vault + LDAP</a:t>
            </a:r>
          </a:p>
        </p:txBody>
      </p:sp>
    </p:spTree>
    <p:extLst>
      <p:ext uri="{BB962C8B-B14F-4D97-AF65-F5344CB8AC3E}">
        <p14:creationId xmlns:p14="http://schemas.microsoft.com/office/powerpoint/2010/main" val="40481412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7D843D51-3794-D7AA-E850-2798EEE40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57CD4728-1572-0266-24ED-24C0EDC420F6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52043390-1ACD-5522-3FDA-61F9E6981F1F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2F844291-FF42-2EEE-47ED-7C94C03A6814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4B057875-C067-94F8-723D-5E9AE617EFBF}"/>
              </a:ext>
            </a:extLst>
          </p:cNvPr>
          <p:cNvSpPr txBox="1"/>
          <p:nvPr/>
        </p:nvSpPr>
        <p:spPr>
          <a:xfrm>
            <a:off x="2461106" y="1503838"/>
            <a:ext cx="13365788" cy="1181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 Vault è stato necessario abilitare il metodo di autenticazione LDAP, per poi creare gruppi, utenti e policy da assegnare.</a:t>
            </a: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C8292BF7-B36C-EFD0-BB4E-91D39B422CA2}"/>
              </a:ext>
            </a:extLst>
          </p:cNvPr>
          <p:cNvGrpSpPr/>
          <p:nvPr/>
        </p:nvGrpSpPr>
        <p:grpSpPr>
          <a:xfrm>
            <a:off x="14759510" y="270542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9F4B5517-95A2-8C43-2F61-B0A2BA96B96A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227085CE-BA9B-DEC6-A57D-7CB57D07911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F0D00347-E1E2-0F14-87B6-3298B948CDAF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E2A7F22E-733D-AA95-50A9-D022C7D34285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23B18A5D-6DF4-41E1-A41F-EEB9A0EF432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A1DA67E7-645F-3A40-FF5B-67019370A5E3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7CCDCD8D-078E-0C79-CFB8-5BB25BC6637C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2BBF8F60-1957-D7F4-2684-BE1EDD04FF32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837E21EB-288D-CCDE-21BB-1E567E645C5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DB2F1720-6294-B76A-FCCD-35C4A786C72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B179D833-4FE7-8FEB-68EB-ADFFF205884F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B48F6384-1EE7-A9F6-1B15-55AB52CB465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4DEBEEB3-881B-895F-B222-AB493DAD1FBA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361D1DEB-7AAD-1139-232F-9ED14062F22D}"/>
              </a:ext>
            </a:extLst>
          </p:cNvPr>
          <p:cNvSpPr txBox="1"/>
          <p:nvPr/>
        </p:nvSpPr>
        <p:spPr>
          <a:xfrm>
            <a:off x="15826894" y="315551"/>
            <a:ext cx="296980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Vault + LDAP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027DE5B-C744-7B47-127B-AEA14BC0C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5857" y="2922628"/>
            <a:ext cx="9848850" cy="2981325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8E01EB2-40E8-089F-858B-21849CC789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5857" y="6219291"/>
            <a:ext cx="9848850" cy="358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1282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6C625374-E52B-86A9-A343-620CC4D29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4B68E693-4C7A-5D39-383A-3AD78CB5F295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3D64EE0A-03B5-CDF9-B963-F2F993D00708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CB372EE5-1A0E-8297-69EB-E3C110E77A8C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2BD934CD-D1EF-8186-04D8-2FC1499A8474}"/>
              </a:ext>
            </a:extLst>
          </p:cNvPr>
          <p:cNvSpPr txBox="1"/>
          <p:nvPr/>
        </p:nvSpPr>
        <p:spPr>
          <a:xfrm>
            <a:off x="2571934" y="1207161"/>
            <a:ext cx="13365788" cy="709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 questo primo homework è stato utilizzato OpenSSL per generare una chiave privata al fine di ottenere un certificato. 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Innanzitutto è stato utilizzato il seguente comando: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openssl</a:t>
            </a:r>
            <a:r>
              <a:rPr lang="it-IT" sz="3200" b="1" i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it-IT" sz="3200" b="1" i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genpkey</a:t>
            </a:r>
            <a:r>
              <a:rPr lang="it-IT" sz="3200" b="1" i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-algorithm RSA -out </a:t>
            </a:r>
            <a:r>
              <a:rPr lang="it-IT" sz="3200" b="1" i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private_key.key</a:t>
            </a:r>
            <a:endParaRPr lang="it-IT" sz="3200" b="1" i="1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L'algoritmo RSA è uno degli algoritmi di crittografia asimmetrica più utilizzati. La crittografia asimmetrica, a differenza di quella simmetrica, utilizza due chiavi separate: una chiave pubblica per cifrare i dati e una chiave privata per decifrarli. L'algoritmo RSA si basa su operazioni matematiche su numeri primi molto grandi.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67928558-7571-B9F1-CAAA-B69ED702A5A3}"/>
              </a:ext>
            </a:extLst>
          </p:cNvPr>
          <p:cNvGrpSpPr/>
          <p:nvPr/>
        </p:nvGrpSpPr>
        <p:grpSpPr>
          <a:xfrm>
            <a:off x="16367863" y="394495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97E87F25-E494-56C4-A88C-7086F6F3C7A3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CC2E7B75-3BD7-3A81-8C48-824483AD1760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5EF63F9C-7AA7-F3AA-CE90-E01213643FDB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8DDDA17A-154A-4EEA-97B1-1ADE78589759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A1BB64BD-9A6F-BF65-E188-E7280D0D31E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27A3A1C2-8F35-D51C-AC11-1E49155390FD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4A2A4F75-852F-FF8D-14CB-697A3BFCA2DC}"/>
              </a:ext>
            </a:extLst>
          </p:cNvPr>
          <p:cNvGrpSpPr/>
          <p:nvPr/>
        </p:nvGrpSpPr>
        <p:grpSpPr>
          <a:xfrm>
            <a:off x="6093688" y="8385898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EEA3D6DC-F1CB-A5AB-05DB-F0664263603E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5B1119E8-1FA8-D9C4-985E-23CB1694F56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2C03901E-D911-CCFA-45E2-35BA72E7BCA3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9BAEAD38-7E76-719A-E877-97E34B0BD7ED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F58BB6FE-C81F-A427-90B4-AF83CB981E50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F7819A71-71E4-F0D8-69DB-B2B206E3C527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09426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E94967A6-421B-2ED1-11F3-018AD0BB8E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0FA2AF6C-4A33-061A-2E43-4A5941916836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8DFE698D-2CEE-87A6-37E1-FC92CA9865A5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4C75ECF0-A88F-CA21-B7B5-9AB374F0DF76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55C5C3B8-CA9D-42A5-7341-80C622135B4D}"/>
              </a:ext>
            </a:extLst>
          </p:cNvPr>
          <p:cNvGrpSpPr/>
          <p:nvPr/>
        </p:nvGrpSpPr>
        <p:grpSpPr>
          <a:xfrm>
            <a:off x="12943588" y="202856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38FEC60C-5AA5-F93A-32A8-E529C5F285AD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85CFC96E-BAE2-39DF-C773-6DB88CF5793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C9A33F1F-8363-3677-A5F0-783B2EE4D817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BE22128D-0FE5-8F23-0DB2-C0669B1EBB90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2474BF35-1225-491E-2057-FCCE999BA35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2CDADBFD-4737-E5D5-43B7-50E8669E22D3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606F95CD-E9F5-5C93-A001-6F72539CEF0B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DAE24DC8-5CFC-19BC-2794-F533CF73A13B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4FB4A09C-B5E6-07B8-93A2-0FFFB1741CA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34DC5F18-4456-35FE-0806-E8DCED5F75B0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1D43AEAD-39CC-DD5B-A76D-64357ACFA5B4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7754751E-5630-F8D1-396B-69BAB19B0D1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A08679EF-EEC3-D365-A5AA-65CEBC24AD67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9B8C0052-5952-C41A-513E-A8D35B751AB4}"/>
              </a:ext>
            </a:extLst>
          </p:cNvPr>
          <p:cNvSpPr txBox="1"/>
          <p:nvPr/>
        </p:nvSpPr>
        <p:spPr>
          <a:xfrm>
            <a:off x="14171000" y="150398"/>
            <a:ext cx="4265096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Diagramma</a:t>
            </a: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di </a:t>
            </a:r>
            <a:r>
              <a:rPr lang="en-US" sz="48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sequenza</a:t>
            </a:r>
            <a:endParaRPr lang="en-US" sz="4800" b="1" i="0" u="none" strike="noStrike" cap="none" dirty="0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5" name="Immagine 4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906974D5-1016-262B-6AEF-D3EA5F4A3B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8091" y="2412843"/>
            <a:ext cx="11891818" cy="546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5490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281ABF68-1EB2-D9D5-341C-719FFA1B2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BEC5AA76-0D08-D410-B2CF-2082EAA62830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FBB74150-DDE7-4574-A759-A4D14E0D6853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EC933CAC-6F04-3545-8A41-72E6F7DF6DCE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4245C0C1-1207-47A9-AA73-D8085D09833F}"/>
              </a:ext>
            </a:extLst>
          </p:cNvPr>
          <p:cNvSpPr txBox="1"/>
          <p:nvPr/>
        </p:nvSpPr>
        <p:spPr>
          <a:xfrm>
            <a:off x="2461106" y="3075241"/>
            <a:ext cx="13365788" cy="4136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 standard XACML è stato implementato mediante Vakt, una libreria Python che fornisce un sistema di controllo degli accessi basato su policy.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È progettata per aiutare le applicazioni a determinare se un'azione che un utente sta tentando di eseguire è consentita, sulla base di una serie di regole di accesso definite in anticipo.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1647254F-889A-B142-0F24-C9B5A993D193}"/>
              </a:ext>
            </a:extLst>
          </p:cNvPr>
          <p:cNvGrpSpPr/>
          <p:nvPr/>
        </p:nvGrpSpPr>
        <p:grpSpPr>
          <a:xfrm>
            <a:off x="14759510" y="270542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3BC9B41C-74DE-27C1-EEE6-F50B255DC17D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C1CC5006-0D9C-9682-AE5E-4C75D356ADD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066C4814-51F0-269D-05C4-85B1DC6591BE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BFA9CB3B-1613-A90D-C079-07DD43F3E8C0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D7D9EA14-BF07-11EE-0C09-EE606DF0094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80E7BA1C-805C-F318-D287-A66790585B40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38F08E5F-6932-7366-7022-E4636B75501F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42A30BDE-FDCE-3A3D-5E70-633D131D4251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2877375A-D3E2-7529-1551-76A4AA83DE1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1CA0B816-9098-07D0-B154-C500850647F8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840B54A6-6A85-CCC7-5B17-332887EAE526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33A7CB6C-D6ED-D878-7576-38FEE572738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9F485EF8-F436-2A03-82F6-457F28E27422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AEE43A20-960B-FDD6-36F7-31C244D0C9CD}"/>
              </a:ext>
            </a:extLst>
          </p:cNvPr>
          <p:cNvSpPr txBox="1"/>
          <p:nvPr/>
        </p:nvSpPr>
        <p:spPr>
          <a:xfrm>
            <a:off x="15826894" y="315551"/>
            <a:ext cx="296980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XACML</a:t>
            </a:r>
          </a:p>
        </p:txBody>
      </p:sp>
    </p:spTree>
    <p:extLst>
      <p:ext uri="{BB962C8B-B14F-4D97-AF65-F5344CB8AC3E}">
        <p14:creationId xmlns:p14="http://schemas.microsoft.com/office/powerpoint/2010/main" val="7279548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4C678291-13E1-0FA7-B047-9336C0850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47AEE647-6912-5B8F-7E2C-4FEB666E7279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11FF17BA-5DE3-77D2-06C0-523C3AA0AB43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EC2D649F-FFFA-1DBF-B21A-E0A4ED392EA4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8AFE3EA6-451A-9EE1-FCCA-9927D988A4EB}"/>
              </a:ext>
            </a:extLst>
          </p:cNvPr>
          <p:cNvSpPr txBox="1"/>
          <p:nvPr/>
        </p:nvSpPr>
        <p:spPr>
          <a:xfrm>
            <a:off x="2461106" y="856790"/>
            <a:ext cx="13365788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Una policy vakt è composta da: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319D9BAA-411C-D85A-1BA0-D14F655222CA}"/>
              </a:ext>
            </a:extLst>
          </p:cNvPr>
          <p:cNvGrpSpPr/>
          <p:nvPr/>
        </p:nvGrpSpPr>
        <p:grpSpPr>
          <a:xfrm>
            <a:off x="14759510" y="270542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F151EB50-51D7-F3A1-E362-9AC35E7242A7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55B1FE17-CD41-D5E0-0E38-121A6815313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7BC0DAB7-88B5-6D07-26A9-6F312A2C0031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BC4D2985-E629-B3C6-EC33-86C0448E88FC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603DAE7D-76A1-4E93-E292-AF3D61DC7EC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0DBDAE70-0CEB-6979-538D-B49E65F1CC8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F804D4E1-3B56-4A72-FA3E-98D98127B4FF}"/>
              </a:ext>
            </a:extLst>
          </p:cNvPr>
          <p:cNvGrpSpPr/>
          <p:nvPr/>
        </p:nvGrpSpPr>
        <p:grpSpPr>
          <a:xfrm>
            <a:off x="1865290" y="9001841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339C4856-C687-9F28-49FB-4F59A81E7845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AB021AEF-8231-4A1B-5929-E839032375F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A41BF8CE-F30B-C2D1-CD19-CA33A5169727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559281BE-7236-5F69-A6AC-D50AF9B0CD68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0852508F-3871-113B-DA47-F21CA1C40F4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A6BF589E-A79E-6C2C-FEE8-390E0404231F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C7C57A27-7E51-A9F7-3A12-B0E3670D52A3}"/>
              </a:ext>
            </a:extLst>
          </p:cNvPr>
          <p:cNvSpPr txBox="1"/>
          <p:nvPr/>
        </p:nvSpPr>
        <p:spPr>
          <a:xfrm>
            <a:off x="15826894" y="315551"/>
            <a:ext cx="296980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VAKT</a:t>
            </a:r>
          </a:p>
        </p:txBody>
      </p:sp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77E52B63-4EE5-9E77-3D78-806B65A331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20317393"/>
              </p:ext>
            </p:extLst>
          </p:nvPr>
        </p:nvGraphicFramePr>
        <p:xfrm>
          <a:off x="2880589" y="1965919"/>
          <a:ext cx="12526822" cy="71880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401653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04215E2F-FE04-9498-9E50-0A32CF885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B94E0582-5C8E-74EA-9537-8199ADD81527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41741341-FA95-03E6-CA21-4E5CA9BE6F23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C04E1AA9-670E-5957-CEF2-4FD2E2D423ED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A031DC20-9FA7-FA93-471E-2AB45256CE0E}"/>
              </a:ext>
            </a:extLst>
          </p:cNvPr>
          <p:cNvSpPr txBox="1"/>
          <p:nvPr/>
        </p:nvSpPr>
        <p:spPr>
          <a:xfrm>
            <a:off x="2351358" y="1126257"/>
            <a:ext cx="13365788" cy="1181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Un'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inquiry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è la richiesta che viene fatta al sistema di controllo accessi. Contiene le informazioni su: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579966DB-8283-16CE-E95D-DD1BDB245004}"/>
              </a:ext>
            </a:extLst>
          </p:cNvPr>
          <p:cNvGrpSpPr/>
          <p:nvPr/>
        </p:nvGrpSpPr>
        <p:grpSpPr>
          <a:xfrm>
            <a:off x="14759510" y="270542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D98B658D-BE7C-8535-3509-DF362042D9D0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7590D671-F1F0-0BF9-32DE-4ADEBF53CBE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959AD557-7469-46F9-B962-FAA2B2BD674F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680C7E51-7FA9-3B5A-82FA-7C68BB5D53D5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03EE7AFD-5732-E4DB-33E7-CADEA07CFE9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B6DFB6CE-AF3F-017B-209A-C80D318EBB4F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547A19F0-FD49-B912-54D8-404D7E355B56}"/>
              </a:ext>
            </a:extLst>
          </p:cNvPr>
          <p:cNvGrpSpPr/>
          <p:nvPr/>
        </p:nvGrpSpPr>
        <p:grpSpPr>
          <a:xfrm>
            <a:off x="1865290" y="9001841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E5865B73-73A9-51F5-BB5F-958ECAA9C44A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41BA490D-3BC1-12AD-48AD-DB8281BEE12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FE3D876A-55A2-8388-DFBF-C07593D95D0C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B45A6544-E1C9-B6B2-75DA-35AB88A96A94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C7C0FEEB-683B-6654-2C16-B2659685366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413B8F0D-4FB7-AF56-A415-E001A06EBFBB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23533588-E72C-7918-A26C-E4095306774A}"/>
              </a:ext>
            </a:extLst>
          </p:cNvPr>
          <p:cNvSpPr txBox="1"/>
          <p:nvPr/>
        </p:nvSpPr>
        <p:spPr>
          <a:xfrm>
            <a:off x="15826894" y="315551"/>
            <a:ext cx="296980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VAKT</a:t>
            </a:r>
          </a:p>
        </p:txBody>
      </p:sp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0B50DBC8-7B78-4514-0219-54C36AB302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3566582"/>
              </p:ext>
            </p:extLst>
          </p:nvPr>
        </p:nvGraphicFramePr>
        <p:xfrm>
          <a:off x="2633446" y="2383480"/>
          <a:ext cx="12539056" cy="6616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2932714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21ACAA18-EB65-A845-513E-C83A4AD92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421721B7-0659-A33F-6DE7-ECAD4CE7CBAA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491FF04C-90F7-71E1-8D89-2626FA569356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BDCC2E70-A2B0-F4F6-B3FB-F87702FD09B3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D0847B40-ED1A-03C4-B097-96EFB14C8E11}"/>
              </a:ext>
            </a:extLst>
          </p:cNvPr>
          <p:cNvSpPr txBox="1"/>
          <p:nvPr/>
        </p:nvSpPr>
        <p:spPr>
          <a:xfrm>
            <a:off x="2461106" y="1790645"/>
            <a:ext cx="13365788" cy="709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 Guard è l'entità che verifica se un'azione è consentita sulla base delle policy definite. Quando un'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inquiry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viene fatta, Guard verifica se l'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inquiry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è conforme alle policy e restituisce True se l'azione è permessa, o False se non lo è.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Quando un utente cerca di eseguire un'azione, la 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webapp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crea un'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inquiry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basata sull'azione, la risorsa e il soggetto. L'</a:t>
            </a:r>
            <a:r>
              <a:rPr lang="it-IT" sz="3200" b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inquiry</a:t>
            </a: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viene passata al Guard che verifica se l'azione è consentita in base alle regole definite. 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la policy consente l'azione, l'utente viene autorizzato a proseguire; altrimenti, l'accesso viene negato.</a:t>
            </a: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BD5C8EF1-E03F-363A-F9D2-F48F5DD66712}"/>
              </a:ext>
            </a:extLst>
          </p:cNvPr>
          <p:cNvGrpSpPr/>
          <p:nvPr/>
        </p:nvGrpSpPr>
        <p:grpSpPr>
          <a:xfrm>
            <a:off x="14759510" y="270542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F9C6D2C4-2C74-1416-6192-F2913E4F3558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0D000EB7-170B-C7F4-C7A9-25BFA8454F6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37326098-8E1C-DFD5-EB24-2BBF7A3B28FF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F5842E6C-6B01-5C41-8C07-8954C1FE03AF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80F34F79-AA19-C712-CD3A-17924E17BA3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BAA46B4F-6FDD-7C45-7DD2-DA579077CDDB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87D29250-ACB1-26BC-7DA7-8A4206EFBAD0}"/>
              </a:ext>
            </a:extLst>
          </p:cNvPr>
          <p:cNvGrpSpPr/>
          <p:nvPr/>
        </p:nvGrpSpPr>
        <p:grpSpPr>
          <a:xfrm>
            <a:off x="2713178" y="8949950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F76ACE7D-A70C-D55A-28FB-E115CBCE65BC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62C4BB88-E145-191B-51D0-026C863D133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8CC19BB4-15C7-D474-A4B3-635F16397E47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5835BF7B-E9AB-008E-C0B3-1CA936C3B041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33EB006B-2ABE-2EB3-42A3-2DEDE2E25CB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52ABC0DA-3A10-55E5-811E-B88C6C65F71F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Google Shape;444;p21">
            <a:extLst>
              <a:ext uri="{FF2B5EF4-FFF2-40B4-BE49-F238E27FC236}">
                <a16:creationId xmlns:a16="http://schemas.microsoft.com/office/drawing/2014/main" id="{6DECB2D6-A91F-853D-D1C7-306B2688E1EF}"/>
              </a:ext>
            </a:extLst>
          </p:cNvPr>
          <p:cNvSpPr txBox="1"/>
          <p:nvPr/>
        </p:nvSpPr>
        <p:spPr>
          <a:xfrm>
            <a:off x="15826894" y="315551"/>
            <a:ext cx="296980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VAKT</a:t>
            </a:r>
          </a:p>
        </p:txBody>
      </p:sp>
    </p:spTree>
    <p:extLst>
      <p:ext uri="{BB962C8B-B14F-4D97-AF65-F5344CB8AC3E}">
        <p14:creationId xmlns:p14="http://schemas.microsoft.com/office/powerpoint/2010/main" val="17941563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7"/>
          <p:cNvSpPr/>
          <p:nvPr/>
        </p:nvSpPr>
        <p:spPr>
          <a:xfrm rot="-8100000">
            <a:off x="-5308284" y="-133080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pic>
        <p:nvPicPr>
          <p:cNvPr id="277" name="Google Shape;277;p17"/>
          <p:cNvPicPr preferRelativeResize="0"/>
          <p:nvPr/>
        </p:nvPicPr>
        <p:blipFill rotWithShape="1">
          <a:blip r:embed="rId4">
            <a:alphaModFix/>
          </a:blip>
          <a:srcRect t="6319" b="6318"/>
          <a:stretch/>
        </p:blipFill>
        <p:spPr>
          <a:xfrm>
            <a:off x="0" y="2245414"/>
            <a:ext cx="14111396" cy="8213459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17"/>
          <p:cNvSpPr/>
          <p:nvPr/>
        </p:nvSpPr>
        <p:spPr>
          <a:xfrm>
            <a:off x="14111396" y="0"/>
            <a:ext cx="7289438" cy="10255561"/>
          </a:xfrm>
          <a:custGeom>
            <a:avLst/>
            <a:gdLst/>
            <a:ahLst/>
            <a:cxnLst/>
            <a:rect l="l" t="t" r="r" b="b"/>
            <a:pathLst>
              <a:path w="7289438" h="10255561" extrusionOk="0">
                <a:moveTo>
                  <a:pt x="0" y="0"/>
                </a:moveTo>
                <a:lnTo>
                  <a:pt x="7289438" y="0"/>
                </a:lnTo>
                <a:lnTo>
                  <a:pt x="7289438" y="10255561"/>
                </a:lnTo>
                <a:lnTo>
                  <a:pt x="0" y="102555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14027" t="-156" r="-120813"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279" name="Google Shape;279;p17"/>
          <p:cNvGrpSpPr/>
          <p:nvPr/>
        </p:nvGrpSpPr>
        <p:grpSpPr>
          <a:xfrm>
            <a:off x="14111396" y="6260094"/>
            <a:ext cx="4176604" cy="4026906"/>
            <a:chOff x="0" y="-47625"/>
            <a:chExt cx="1100011" cy="1060584"/>
          </a:xfrm>
        </p:grpSpPr>
        <p:sp>
          <p:nvSpPr>
            <p:cNvPr id="280" name="Google Shape;280;p17"/>
            <p:cNvSpPr/>
            <p:nvPr/>
          </p:nvSpPr>
          <p:spPr>
            <a:xfrm>
              <a:off x="0" y="0"/>
              <a:ext cx="1100011" cy="1012959"/>
            </a:xfrm>
            <a:custGeom>
              <a:avLst/>
              <a:gdLst/>
              <a:ahLst/>
              <a:cxnLst/>
              <a:rect l="l" t="t" r="r" b="b"/>
              <a:pathLst>
                <a:path w="1100011" h="1012959" extrusionOk="0">
                  <a:moveTo>
                    <a:pt x="0" y="0"/>
                  </a:moveTo>
                  <a:lnTo>
                    <a:pt x="1100011" y="0"/>
                  </a:lnTo>
                  <a:lnTo>
                    <a:pt x="1100011" y="1012959"/>
                  </a:lnTo>
                  <a:lnTo>
                    <a:pt x="0" y="1012959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81" name="Google Shape;281;p17"/>
            <p:cNvSpPr txBox="1"/>
            <p:nvPr/>
          </p:nvSpPr>
          <p:spPr>
            <a:xfrm>
              <a:off x="0" y="-47625"/>
              <a:ext cx="1100011" cy="10605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2" name="Google Shape;282;p17"/>
          <p:cNvSpPr txBox="1"/>
          <p:nvPr/>
        </p:nvSpPr>
        <p:spPr>
          <a:xfrm>
            <a:off x="1028700" y="512099"/>
            <a:ext cx="12380295" cy="1188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Welcome To Presentation</a:t>
            </a:r>
            <a:endParaRPr dirty="0"/>
          </a:p>
        </p:txBody>
      </p:sp>
      <p:sp>
        <p:nvSpPr>
          <p:cNvPr id="283" name="Google Shape;283;p17"/>
          <p:cNvSpPr txBox="1"/>
          <p:nvPr/>
        </p:nvSpPr>
        <p:spPr>
          <a:xfrm>
            <a:off x="15146424" y="7351935"/>
            <a:ext cx="2430300" cy="21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I'm Rain, and I'll be sharing with you my beautiful ideas. Follow me at @reallygreatsite to learn more.</a:t>
            </a:r>
            <a:endParaRPr dirty="0"/>
          </a:p>
        </p:txBody>
      </p:sp>
      <p:grpSp>
        <p:nvGrpSpPr>
          <p:cNvPr id="284" name="Google Shape;284;p17"/>
          <p:cNvGrpSpPr/>
          <p:nvPr/>
        </p:nvGrpSpPr>
        <p:grpSpPr>
          <a:xfrm>
            <a:off x="14636947" y="7379663"/>
            <a:ext cx="339583" cy="359480"/>
            <a:chOff x="0" y="-47625"/>
            <a:chExt cx="812800" cy="860425"/>
          </a:xfrm>
        </p:grpSpPr>
        <p:sp>
          <p:nvSpPr>
            <p:cNvPr id="285" name="Google Shape;285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86" name="Google Shape;286;p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8"/>
          <p:cNvSpPr/>
          <p:nvPr/>
        </p:nvSpPr>
        <p:spPr>
          <a:xfrm rot="7807243">
            <a:off x="10832503" y="289855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pic>
        <p:nvPicPr>
          <p:cNvPr id="292" name="Google Shape;292;p18"/>
          <p:cNvPicPr preferRelativeResize="0"/>
          <p:nvPr/>
        </p:nvPicPr>
        <p:blipFill rotWithShape="1">
          <a:blip r:embed="rId4">
            <a:alphaModFix/>
          </a:blip>
          <a:srcRect t="27909" b="27909"/>
          <a:stretch/>
        </p:blipFill>
        <p:spPr>
          <a:xfrm>
            <a:off x="0" y="5418886"/>
            <a:ext cx="18288000" cy="4868114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18"/>
          <p:cNvSpPr txBox="1"/>
          <p:nvPr/>
        </p:nvSpPr>
        <p:spPr>
          <a:xfrm>
            <a:off x="9025533" y="1425807"/>
            <a:ext cx="4116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Who we are?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4" name="Google Shape;294;p18"/>
          <p:cNvSpPr txBox="1"/>
          <p:nvPr/>
        </p:nvSpPr>
        <p:spPr>
          <a:xfrm>
            <a:off x="9025533" y="2184336"/>
            <a:ext cx="30192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Briefly elaborate on what you want to discuss.</a:t>
            </a:r>
            <a:endParaRPr dirty="0"/>
          </a:p>
        </p:txBody>
      </p:sp>
      <p:sp>
        <p:nvSpPr>
          <p:cNvPr id="295" name="Google Shape;295;p18"/>
          <p:cNvSpPr txBox="1"/>
          <p:nvPr/>
        </p:nvSpPr>
        <p:spPr>
          <a:xfrm>
            <a:off x="13562089" y="1425807"/>
            <a:ext cx="4116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What we do?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18"/>
          <p:cNvSpPr txBox="1"/>
          <p:nvPr/>
        </p:nvSpPr>
        <p:spPr>
          <a:xfrm>
            <a:off x="13562089" y="2184336"/>
            <a:ext cx="32775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Briefly elaborate on what you want to discuss.</a:t>
            </a:r>
            <a:endParaRPr dirty="0"/>
          </a:p>
        </p:txBody>
      </p:sp>
      <p:sp>
        <p:nvSpPr>
          <p:cNvPr id="297" name="Google Shape;297;p18"/>
          <p:cNvSpPr/>
          <p:nvPr/>
        </p:nvSpPr>
        <p:spPr>
          <a:xfrm rot="-3278844">
            <a:off x="-7178676" y="-49888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98" name="Google Shape;298;p18"/>
          <p:cNvSpPr txBox="1"/>
          <p:nvPr/>
        </p:nvSpPr>
        <p:spPr>
          <a:xfrm>
            <a:off x="1028700" y="1056801"/>
            <a:ext cx="6663349" cy="1074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 dirty="0">
                <a:solidFill>
                  <a:srgbClr val="69F3C2"/>
                </a:solidFill>
                <a:latin typeface="Montserrat"/>
                <a:ea typeface="Montserrat"/>
                <a:cs typeface="Montserrat"/>
                <a:sym typeface="Montserrat"/>
              </a:rPr>
              <a:t>Our Company</a:t>
            </a:r>
            <a:endParaRPr dirty="0"/>
          </a:p>
        </p:txBody>
      </p:sp>
      <p:grpSp>
        <p:nvGrpSpPr>
          <p:cNvPr id="299" name="Google Shape;299;p18"/>
          <p:cNvGrpSpPr/>
          <p:nvPr/>
        </p:nvGrpSpPr>
        <p:grpSpPr>
          <a:xfrm>
            <a:off x="2042525" y="4376705"/>
            <a:ext cx="1441918" cy="1458865"/>
            <a:chOff x="0" y="-99633"/>
            <a:chExt cx="1922558" cy="1945153"/>
          </a:xfrm>
        </p:grpSpPr>
        <p:grpSp>
          <p:nvGrpSpPr>
            <p:cNvPr id="300" name="Google Shape;300;p18"/>
            <p:cNvGrpSpPr/>
            <p:nvPr/>
          </p:nvGrpSpPr>
          <p:grpSpPr>
            <a:xfrm>
              <a:off x="0" y="-99633"/>
              <a:ext cx="1700411" cy="1560924"/>
              <a:chOff x="0" y="-47625"/>
              <a:chExt cx="812800" cy="746125"/>
            </a:xfrm>
          </p:grpSpPr>
          <p:sp>
            <p:nvSpPr>
              <p:cNvPr id="301" name="Google Shape;301;p1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302" name="Google Shape;302;p18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3" name="Google Shape;303;p18"/>
            <p:cNvGrpSpPr/>
            <p:nvPr/>
          </p:nvGrpSpPr>
          <p:grpSpPr>
            <a:xfrm>
              <a:off x="231002" y="292724"/>
              <a:ext cx="1691556" cy="1552796"/>
              <a:chOff x="0" y="-47625"/>
              <a:chExt cx="812800" cy="746125"/>
            </a:xfrm>
          </p:grpSpPr>
          <p:sp>
            <p:nvSpPr>
              <p:cNvPr id="304" name="Google Shape;304;p1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305" name="Google Shape;305;p18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06" name="Google Shape;306;p18"/>
          <p:cNvGrpSpPr/>
          <p:nvPr/>
        </p:nvGrpSpPr>
        <p:grpSpPr>
          <a:xfrm>
            <a:off x="16717138" y="742565"/>
            <a:ext cx="847888" cy="856040"/>
            <a:chOff x="0" y="-60012"/>
            <a:chExt cx="1130517" cy="1141387"/>
          </a:xfrm>
        </p:grpSpPr>
        <p:grpSp>
          <p:nvGrpSpPr>
            <p:cNvPr id="307" name="Google Shape;307;p18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308" name="Google Shape;308;p1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309" name="Google Shape;309;p18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0" name="Google Shape;310;p18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311" name="Google Shape;311;p1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312" name="Google Shape;312;p18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3" name="Google Shape;313;p18"/>
          <p:cNvGrpSpPr/>
          <p:nvPr/>
        </p:nvGrpSpPr>
        <p:grpSpPr>
          <a:xfrm>
            <a:off x="8472579" y="1532775"/>
            <a:ext cx="339583" cy="359480"/>
            <a:chOff x="0" y="-47625"/>
            <a:chExt cx="812800" cy="860425"/>
          </a:xfrm>
        </p:grpSpPr>
        <p:sp>
          <p:nvSpPr>
            <p:cNvPr id="314" name="Google Shape;314;p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315" name="Google Shape;315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6" name="Google Shape;316;p18"/>
          <p:cNvGrpSpPr/>
          <p:nvPr/>
        </p:nvGrpSpPr>
        <p:grpSpPr>
          <a:xfrm>
            <a:off x="12972625" y="1532775"/>
            <a:ext cx="339583" cy="359480"/>
            <a:chOff x="0" y="-47625"/>
            <a:chExt cx="812800" cy="860425"/>
          </a:xfrm>
        </p:grpSpPr>
        <p:sp>
          <p:nvSpPr>
            <p:cNvPr id="317" name="Google Shape;317;p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318" name="Google Shape;318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9"/>
          <p:cNvSpPr/>
          <p:nvPr/>
        </p:nvSpPr>
        <p:spPr>
          <a:xfrm rot="-3278844">
            <a:off x="-7178676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324" name="Google Shape;324;p19"/>
          <p:cNvSpPr/>
          <p:nvPr/>
        </p:nvSpPr>
        <p:spPr>
          <a:xfrm rot="7599151">
            <a:off x="11109324" y="401821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325" name="Google Shape;325;p19"/>
          <p:cNvGrpSpPr/>
          <p:nvPr/>
        </p:nvGrpSpPr>
        <p:grpSpPr>
          <a:xfrm>
            <a:off x="3684195" y="4690625"/>
            <a:ext cx="11710621" cy="11710621"/>
            <a:chOff x="0" y="0"/>
            <a:chExt cx="15614161" cy="15614161"/>
          </a:xfrm>
        </p:grpSpPr>
        <p:grpSp>
          <p:nvGrpSpPr>
            <p:cNvPr id="326" name="Google Shape;326;p19"/>
            <p:cNvGrpSpPr/>
            <p:nvPr/>
          </p:nvGrpSpPr>
          <p:grpSpPr>
            <a:xfrm>
              <a:off x="0" y="0"/>
              <a:ext cx="15614161" cy="15614161"/>
              <a:chOff x="0" y="0"/>
              <a:chExt cx="812800" cy="812800"/>
            </a:xfrm>
          </p:grpSpPr>
          <p:sp>
            <p:nvSpPr>
              <p:cNvPr id="327" name="Google Shape;327;p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8" name="Google Shape;328;p1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9" name="Google Shape;329;p19"/>
            <p:cNvGrpSpPr/>
            <p:nvPr/>
          </p:nvGrpSpPr>
          <p:grpSpPr>
            <a:xfrm>
              <a:off x="1515496" y="1515496"/>
              <a:ext cx="12583170" cy="12583170"/>
              <a:chOff x="0" y="0"/>
              <a:chExt cx="812800" cy="812800"/>
            </a:xfrm>
          </p:grpSpPr>
          <p:sp>
            <p:nvSpPr>
              <p:cNvPr id="330" name="Google Shape;330;p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1" name="Google Shape;331;p1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2" name="Google Shape;332;p19"/>
            <p:cNvGrpSpPr/>
            <p:nvPr/>
          </p:nvGrpSpPr>
          <p:grpSpPr>
            <a:xfrm>
              <a:off x="2618000" y="2618000"/>
              <a:ext cx="10378162" cy="10378162"/>
              <a:chOff x="0" y="0"/>
              <a:chExt cx="812800" cy="812800"/>
            </a:xfrm>
          </p:grpSpPr>
          <p:sp>
            <p:nvSpPr>
              <p:cNvPr id="333" name="Google Shape;333;p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4" name="Google Shape;334;p1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5" name="Google Shape;335;p19"/>
            <p:cNvGrpSpPr/>
            <p:nvPr/>
          </p:nvGrpSpPr>
          <p:grpSpPr>
            <a:xfrm>
              <a:off x="3529944" y="3529944"/>
              <a:ext cx="8554273" cy="8554273"/>
              <a:chOff x="0" y="0"/>
              <a:chExt cx="812800" cy="812800"/>
            </a:xfrm>
          </p:grpSpPr>
          <p:sp>
            <p:nvSpPr>
              <p:cNvPr id="336" name="Google Shape;336;p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7" name="Google Shape;337;p1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8" name="Google Shape;338;p19"/>
            <p:cNvGrpSpPr/>
            <p:nvPr/>
          </p:nvGrpSpPr>
          <p:grpSpPr>
            <a:xfrm>
              <a:off x="4530365" y="4530365"/>
              <a:ext cx="6553432" cy="6553432"/>
              <a:chOff x="0" y="0"/>
              <a:chExt cx="812800" cy="812800"/>
            </a:xfrm>
          </p:grpSpPr>
          <p:sp>
            <p:nvSpPr>
              <p:cNvPr id="339" name="Google Shape;339;p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0" name="Google Shape;340;p1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1" name="Google Shape;341;p19"/>
          <p:cNvSpPr/>
          <p:nvPr/>
        </p:nvSpPr>
        <p:spPr>
          <a:xfrm>
            <a:off x="4565789" y="6583371"/>
            <a:ext cx="1641341" cy="1641335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2" name="Google Shape;342;p19"/>
          <p:cNvSpPr/>
          <p:nvPr/>
        </p:nvSpPr>
        <p:spPr>
          <a:xfrm>
            <a:off x="7100817" y="6927999"/>
            <a:ext cx="670331" cy="670329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69F3C2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3" name="Google Shape;343;p19"/>
          <p:cNvSpPr/>
          <p:nvPr/>
        </p:nvSpPr>
        <p:spPr>
          <a:xfrm>
            <a:off x="7100817" y="3777305"/>
            <a:ext cx="1641341" cy="1641335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4" name="Google Shape;344;p19"/>
          <p:cNvSpPr/>
          <p:nvPr/>
        </p:nvSpPr>
        <p:spPr>
          <a:xfrm>
            <a:off x="12331684" y="6583371"/>
            <a:ext cx="1641341" cy="1641335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5" name="Google Shape;345;p19"/>
          <p:cNvSpPr/>
          <p:nvPr/>
        </p:nvSpPr>
        <p:spPr>
          <a:xfrm>
            <a:off x="10345898" y="3777305"/>
            <a:ext cx="1641341" cy="1641335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6" name="Google Shape;346;p19"/>
          <p:cNvSpPr/>
          <p:nvPr/>
        </p:nvSpPr>
        <p:spPr>
          <a:xfrm>
            <a:off x="11041724" y="5890318"/>
            <a:ext cx="670331" cy="670329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F35391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7" name="Google Shape;347;p19"/>
          <p:cNvSpPr/>
          <p:nvPr/>
        </p:nvSpPr>
        <p:spPr>
          <a:xfrm>
            <a:off x="11166569" y="8702300"/>
            <a:ext cx="420643" cy="420641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69F3C2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8" name="Google Shape;348;p19"/>
          <p:cNvSpPr/>
          <p:nvPr/>
        </p:nvSpPr>
        <p:spPr>
          <a:xfrm>
            <a:off x="4918969" y="6908232"/>
            <a:ext cx="934982" cy="934982"/>
          </a:xfrm>
          <a:custGeom>
            <a:avLst/>
            <a:gdLst/>
            <a:ahLst/>
            <a:cxnLst/>
            <a:rect l="l" t="t" r="r" b="b"/>
            <a:pathLst>
              <a:path w="934982" h="934982" extrusionOk="0">
                <a:moveTo>
                  <a:pt x="0" y="0"/>
                </a:moveTo>
                <a:lnTo>
                  <a:pt x="934982" y="0"/>
                </a:lnTo>
                <a:lnTo>
                  <a:pt x="934982" y="934983"/>
                </a:lnTo>
                <a:lnTo>
                  <a:pt x="0" y="9349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349" name="Google Shape;349;p19"/>
          <p:cNvSpPr/>
          <p:nvPr/>
        </p:nvSpPr>
        <p:spPr>
          <a:xfrm>
            <a:off x="7329380" y="4052991"/>
            <a:ext cx="1184216" cy="1184216"/>
          </a:xfrm>
          <a:custGeom>
            <a:avLst/>
            <a:gdLst/>
            <a:ahLst/>
            <a:cxnLst/>
            <a:rect l="l" t="t" r="r" b="b"/>
            <a:pathLst>
              <a:path w="1184216" h="1184216" extrusionOk="0">
                <a:moveTo>
                  <a:pt x="0" y="0"/>
                </a:moveTo>
                <a:lnTo>
                  <a:pt x="1184216" y="0"/>
                </a:lnTo>
                <a:lnTo>
                  <a:pt x="1184216" y="1184216"/>
                </a:lnTo>
                <a:lnTo>
                  <a:pt x="0" y="11842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350" name="Google Shape;350;p19"/>
          <p:cNvSpPr/>
          <p:nvPr/>
        </p:nvSpPr>
        <p:spPr>
          <a:xfrm>
            <a:off x="10619413" y="4050857"/>
            <a:ext cx="1092643" cy="1092643"/>
          </a:xfrm>
          <a:custGeom>
            <a:avLst/>
            <a:gdLst/>
            <a:ahLst/>
            <a:cxnLst/>
            <a:rect l="l" t="t" r="r" b="b"/>
            <a:pathLst>
              <a:path w="1092643" h="1092643" extrusionOk="0">
                <a:moveTo>
                  <a:pt x="0" y="0"/>
                </a:moveTo>
                <a:lnTo>
                  <a:pt x="1092643" y="0"/>
                </a:lnTo>
                <a:lnTo>
                  <a:pt x="1092643" y="1092643"/>
                </a:lnTo>
                <a:lnTo>
                  <a:pt x="0" y="10926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351" name="Google Shape;351;p19"/>
          <p:cNvSpPr/>
          <p:nvPr/>
        </p:nvSpPr>
        <p:spPr>
          <a:xfrm>
            <a:off x="12610477" y="6852112"/>
            <a:ext cx="1083755" cy="1083755"/>
          </a:xfrm>
          <a:custGeom>
            <a:avLst/>
            <a:gdLst/>
            <a:ahLst/>
            <a:cxnLst/>
            <a:rect l="l" t="t" r="r" b="b"/>
            <a:pathLst>
              <a:path w="1083755" h="1083755" extrusionOk="0">
                <a:moveTo>
                  <a:pt x="0" y="0"/>
                </a:moveTo>
                <a:lnTo>
                  <a:pt x="1083755" y="0"/>
                </a:lnTo>
                <a:lnTo>
                  <a:pt x="1083755" y="1083755"/>
                </a:lnTo>
                <a:lnTo>
                  <a:pt x="0" y="1083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352" name="Google Shape;352;p19"/>
          <p:cNvSpPr txBox="1"/>
          <p:nvPr/>
        </p:nvSpPr>
        <p:spPr>
          <a:xfrm>
            <a:off x="3288689" y="1038225"/>
            <a:ext cx="12106127" cy="1323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Add a Timeline Page</a:t>
            </a:r>
            <a:endParaRPr dirty="0"/>
          </a:p>
        </p:txBody>
      </p:sp>
      <p:grpSp>
        <p:nvGrpSpPr>
          <p:cNvPr id="353" name="Google Shape;353;p19"/>
          <p:cNvGrpSpPr/>
          <p:nvPr/>
        </p:nvGrpSpPr>
        <p:grpSpPr>
          <a:xfrm>
            <a:off x="-605629" y="6683111"/>
            <a:ext cx="4876200" cy="1142371"/>
            <a:chOff x="0" y="0"/>
            <a:chExt cx="6501600" cy="1523161"/>
          </a:xfrm>
        </p:grpSpPr>
        <p:sp>
          <p:nvSpPr>
            <p:cNvPr id="354" name="Google Shape;354;p19"/>
            <p:cNvSpPr txBox="1"/>
            <p:nvPr/>
          </p:nvSpPr>
          <p:spPr>
            <a:xfrm>
              <a:off x="0" y="0"/>
              <a:ext cx="6501600" cy="51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500" b="1" i="0" u="none" strike="noStrike" cap="none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Add a main point</a:t>
              </a:r>
              <a:endParaRPr b="1"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5" name="Google Shape;355;p19"/>
            <p:cNvSpPr txBox="1"/>
            <p:nvPr/>
          </p:nvSpPr>
          <p:spPr>
            <a:xfrm>
              <a:off x="2187132" y="640561"/>
              <a:ext cx="4314300" cy="88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Elaborate on what you want to discuss </a:t>
              </a:r>
              <a:endParaRPr dirty="0"/>
            </a:p>
          </p:txBody>
        </p:sp>
      </p:grpSp>
      <p:grpSp>
        <p:nvGrpSpPr>
          <p:cNvPr id="356" name="Google Shape;356;p19"/>
          <p:cNvGrpSpPr/>
          <p:nvPr/>
        </p:nvGrpSpPr>
        <p:grpSpPr>
          <a:xfrm>
            <a:off x="1945121" y="3713789"/>
            <a:ext cx="4876200" cy="1142371"/>
            <a:chOff x="0" y="0"/>
            <a:chExt cx="6501600" cy="1523161"/>
          </a:xfrm>
        </p:grpSpPr>
        <p:sp>
          <p:nvSpPr>
            <p:cNvPr id="357" name="Google Shape;357;p19"/>
            <p:cNvSpPr txBox="1"/>
            <p:nvPr/>
          </p:nvSpPr>
          <p:spPr>
            <a:xfrm>
              <a:off x="0" y="0"/>
              <a:ext cx="6501600" cy="51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500" b="1" i="0" u="none" strike="noStrike" cap="none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Add a main point</a:t>
              </a:r>
              <a:endParaRPr b="1"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8" name="Google Shape;358;p19"/>
            <p:cNvSpPr txBox="1"/>
            <p:nvPr/>
          </p:nvSpPr>
          <p:spPr>
            <a:xfrm>
              <a:off x="2187132" y="640561"/>
              <a:ext cx="4314300" cy="88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Elaborate on what you want to discuss </a:t>
              </a:r>
              <a:endParaRPr dirty="0"/>
            </a:p>
          </p:txBody>
        </p:sp>
      </p:grpSp>
      <p:grpSp>
        <p:nvGrpSpPr>
          <p:cNvPr id="359" name="Google Shape;359;p19"/>
          <p:cNvGrpSpPr/>
          <p:nvPr/>
        </p:nvGrpSpPr>
        <p:grpSpPr>
          <a:xfrm>
            <a:off x="12383156" y="3713789"/>
            <a:ext cx="4876200" cy="1235022"/>
            <a:chOff x="0" y="0"/>
            <a:chExt cx="6501600" cy="1646697"/>
          </a:xfrm>
        </p:grpSpPr>
        <p:sp>
          <p:nvSpPr>
            <p:cNvPr id="360" name="Google Shape;360;p19"/>
            <p:cNvSpPr txBox="1"/>
            <p:nvPr/>
          </p:nvSpPr>
          <p:spPr>
            <a:xfrm>
              <a:off x="0" y="0"/>
              <a:ext cx="6501600" cy="51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500" b="1" i="0" u="none" strike="noStrike" cap="none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Add a main point</a:t>
              </a:r>
              <a:endParaRPr b="1"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1" name="Google Shape;361;p19"/>
            <p:cNvSpPr txBox="1"/>
            <p:nvPr/>
          </p:nvSpPr>
          <p:spPr>
            <a:xfrm>
              <a:off x="0" y="764097"/>
              <a:ext cx="4314300" cy="88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Elaborate on what you want to discuss </a:t>
              </a:r>
              <a:endParaRPr dirty="0"/>
            </a:p>
          </p:txBody>
        </p:sp>
      </p:grpSp>
      <p:grpSp>
        <p:nvGrpSpPr>
          <p:cNvPr id="362" name="Google Shape;362;p19"/>
          <p:cNvGrpSpPr/>
          <p:nvPr/>
        </p:nvGrpSpPr>
        <p:grpSpPr>
          <a:xfrm>
            <a:off x="14265391" y="6683111"/>
            <a:ext cx="4876200" cy="1235022"/>
            <a:chOff x="0" y="0"/>
            <a:chExt cx="6501600" cy="1646697"/>
          </a:xfrm>
        </p:grpSpPr>
        <p:sp>
          <p:nvSpPr>
            <p:cNvPr id="363" name="Google Shape;363;p19"/>
            <p:cNvSpPr txBox="1"/>
            <p:nvPr/>
          </p:nvSpPr>
          <p:spPr>
            <a:xfrm>
              <a:off x="0" y="0"/>
              <a:ext cx="6501600" cy="51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500" b="1" i="0" u="none" strike="noStrike" cap="none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Add a main point</a:t>
              </a:r>
              <a:endParaRPr b="1"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4" name="Google Shape;364;p19"/>
            <p:cNvSpPr txBox="1"/>
            <p:nvPr/>
          </p:nvSpPr>
          <p:spPr>
            <a:xfrm>
              <a:off x="0" y="764097"/>
              <a:ext cx="4314300" cy="88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Elaborate on what you want to discuss </a:t>
              </a:r>
              <a:endParaRPr dirty="0"/>
            </a:p>
          </p:txBody>
        </p:sp>
      </p:grpSp>
      <p:grpSp>
        <p:nvGrpSpPr>
          <p:cNvPr id="365" name="Google Shape;365;p19"/>
          <p:cNvGrpSpPr/>
          <p:nvPr/>
        </p:nvGrpSpPr>
        <p:grpSpPr>
          <a:xfrm>
            <a:off x="1832443" y="4107098"/>
            <a:ext cx="1441918" cy="1458865"/>
            <a:chOff x="0" y="-99633"/>
            <a:chExt cx="1922558" cy="1945153"/>
          </a:xfrm>
        </p:grpSpPr>
        <p:grpSp>
          <p:nvGrpSpPr>
            <p:cNvPr id="366" name="Google Shape;366;p19"/>
            <p:cNvGrpSpPr/>
            <p:nvPr/>
          </p:nvGrpSpPr>
          <p:grpSpPr>
            <a:xfrm>
              <a:off x="0" y="-99633"/>
              <a:ext cx="1700411" cy="1560924"/>
              <a:chOff x="0" y="-47625"/>
              <a:chExt cx="812800" cy="746125"/>
            </a:xfrm>
          </p:grpSpPr>
          <p:sp>
            <p:nvSpPr>
              <p:cNvPr id="367" name="Google Shape;367;p19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368" name="Google Shape;368;p19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9" name="Google Shape;369;p19"/>
            <p:cNvGrpSpPr/>
            <p:nvPr/>
          </p:nvGrpSpPr>
          <p:grpSpPr>
            <a:xfrm>
              <a:off x="231002" y="292724"/>
              <a:ext cx="1691556" cy="1552796"/>
              <a:chOff x="0" y="-47625"/>
              <a:chExt cx="812800" cy="746125"/>
            </a:xfrm>
          </p:grpSpPr>
          <p:sp>
            <p:nvSpPr>
              <p:cNvPr id="370" name="Google Shape;370;p19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371" name="Google Shape;371;p19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72" name="Google Shape;372;p19"/>
          <p:cNvGrpSpPr/>
          <p:nvPr/>
        </p:nvGrpSpPr>
        <p:grpSpPr>
          <a:xfrm>
            <a:off x="15956694" y="839409"/>
            <a:ext cx="847888" cy="856040"/>
            <a:chOff x="0" y="-60012"/>
            <a:chExt cx="1130517" cy="1141387"/>
          </a:xfrm>
        </p:grpSpPr>
        <p:grpSp>
          <p:nvGrpSpPr>
            <p:cNvPr id="373" name="Google Shape;373;p19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374" name="Google Shape;374;p19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375" name="Google Shape;375;p19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6" name="Google Shape;376;p19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377" name="Google Shape;377;p19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378" name="Google Shape;378;p19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CA8"/>
        </a:solid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0"/>
          <p:cNvSpPr/>
          <p:nvPr/>
        </p:nvSpPr>
        <p:spPr>
          <a:xfrm>
            <a:off x="0" y="-1748938"/>
            <a:ext cx="18379836" cy="13784877"/>
          </a:xfrm>
          <a:custGeom>
            <a:avLst/>
            <a:gdLst/>
            <a:ahLst/>
            <a:cxnLst/>
            <a:rect l="l" t="t" r="r" b="b"/>
            <a:pathLst>
              <a:path w="18379836" h="13784877" extrusionOk="0">
                <a:moveTo>
                  <a:pt x="0" y="0"/>
                </a:moveTo>
                <a:lnTo>
                  <a:pt x="18379836" y="0"/>
                </a:lnTo>
                <a:lnTo>
                  <a:pt x="18379836" y="13784876"/>
                </a:lnTo>
                <a:lnTo>
                  <a:pt x="0" y="137848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1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384" name="Google Shape;384;p20"/>
          <p:cNvSpPr/>
          <p:nvPr/>
        </p:nvSpPr>
        <p:spPr>
          <a:xfrm rot="7599151">
            <a:off x="11109324" y="401821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385" name="Google Shape;385;p20"/>
          <p:cNvGrpSpPr/>
          <p:nvPr/>
        </p:nvGrpSpPr>
        <p:grpSpPr>
          <a:xfrm rot="5400000">
            <a:off x="11532061" y="1478901"/>
            <a:ext cx="3086100" cy="10787429"/>
            <a:chOff x="0" y="-47625"/>
            <a:chExt cx="812800" cy="2841134"/>
          </a:xfrm>
        </p:grpSpPr>
        <p:sp>
          <p:nvSpPr>
            <p:cNvPr id="386" name="Google Shape;386;p20"/>
            <p:cNvSpPr/>
            <p:nvPr/>
          </p:nvSpPr>
          <p:spPr>
            <a:xfrm>
              <a:off x="0" y="0"/>
              <a:ext cx="812800" cy="2793509"/>
            </a:xfrm>
            <a:custGeom>
              <a:avLst/>
              <a:gdLst/>
              <a:ahLst/>
              <a:cxnLst/>
              <a:rect l="l" t="t" r="r" b="b"/>
              <a:pathLst>
                <a:path w="812800" h="2793509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2793509"/>
                  </a:lnTo>
                  <a:lnTo>
                    <a:pt x="0" y="2793509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387" name="Google Shape;387;p20"/>
            <p:cNvSpPr txBox="1"/>
            <p:nvPr/>
          </p:nvSpPr>
          <p:spPr>
            <a:xfrm>
              <a:off x="0" y="-47625"/>
              <a:ext cx="812800" cy="28411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8" name="Google Shape;388;p20"/>
          <p:cNvSpPr/>
          <p:nvPr/>
        </p:nvSpPr>
        <p:spPr>
          <a:xfrm>
            <a:off x="7681397" y="5329566"/>
            <a:ext cx="10606603" cy="3086100"/>
          </a:xfrm>
          <a:custGeom>
            <a:avLst/>
            <a:gdLst/>
            <a:ahLst/>
            <a:cxnLst/>
            <a:rect l="l" t="t" r="r" b="b"/>
            <a:pathLst>
              <a:path w="10606603" h="3086100" extrusionOk="0">
                <a:moveTo>
                  <a:pt x="0" y="0"/>
                </a:moveTo>
                <a:lnTo>
                  <a:pt x="10606603" y="0"/>
                </a:lnTo>
                <a:lnTo>
                  <a:pt x="10606603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9458" r="-49781" b="-228374"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389" name="Google Shape;389;p20"/>
          <p:cNvGrpSpPr/>
          <p:nvPr/>
        </p:nvGrpSpPr>
        <p:grpSpPr>
          <a:xfrm rot="5400000">
            <a:off x="6849358" y="707445"/>
            <a:ext cx="3086100" cy="10945818"/>
            <a:chOff x="0" y="-47625"/>
            <a:chExt cx="812800" cy="2882849"/>
          </a:xfrm>
        </p:grpSpPr>
        <p:sp>
          <p:nvSpPr>
            <p:cNvPr id="390" name="Google Shape;390;p20"/>
            <p:cNvSpPr/>
            <p:nvPr/>
          </p:nvSpPr>
          <p:spPr>
            <a:xfrm>
              <a:off x="0" y="0"/>
              <a:ext cx="812800" cy="2835224"/>
            </a:xfrm>
            <a:custGeom>
              <a:avLst/>
              <a:gdLst/>
              <a:ahLst/>
              <a:cxnLst/>
              <a:rect l="l" t="t" r="r" b="b"/>
              <a:pathLst>
                <a:path w="812800" h="283522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2835224"/>
                  </a:lnTo>
                  <a:lnTo>
                    <a:pt x="0" y="2835224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391" name="Google Shape;391;p20"/>
            <p:cNvSpPr txBox="1"/>
            <p:nvPr/>
          </p:nvSpPr>
          <p:spPr>
            <a:xfrm>
              <a:off x="0" y="-47625"/>
              <a:ext cx="812800" cy="28828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2" name="Google Shape;392;p20"/>
          <p:cNvGrpSpPr/>
          <p:nvPr/>
        </p:nvGrpSpPr>
        <p:grpSpPr>
          <a:xfrm>
            <a:off x="3363413" y="5393904"/>
            <a:ext cx="1544564" cy="1544564"/>
            <a:chOff x="0" y="0"/>
            <a:chExt cx="812800" cy="812800"/>
          </a:xfrm>
        </p:grpSpPr>
        <p:sp>
          <p:nvSpPr>
            <p:cNvPr id="393" name="Google Shape;393;p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394;p20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399" b="0" i="0" u="none" strike="noStrike" cap="none" dirty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02</a:t>
              </a:r>
              <a:endParaRPr dirty="0"/>
            </a:p>
          </p:txBody>
        </p:sp>
      </p:grpSp>
      <p:sp>
        <p:nvSpPr>
          <p:cNvPr id="395" name="Google Shape;395;p20"/>
          <p:cNvSpPr/>
          <p:nvPr/>
        </p:nvSpPr>
        <p:spPr>
          <a:xfrm rot="-3278844">
            <a:off x="-7178676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396" name="Google Shape;396;p20"/>
          <p:cNvSpPr txBox="1"/>
          <p:nvPr/>
        </p:nvSpPr>
        <p:spPr>
          <a:xfrm>
            <a:off x="5225989" y="5175949"/>
            <a:ext cx="79884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Our Process</a:t>
            </a:r>
            <a:endParaRPr dirty="0"/>
          </a:p>
        </p:txBody>
      </p:sp>
      <p:sp>
        <p:nvSpPr>
          <p:cNvPr id="397" name="Google Shape;397;p20"/>
          <p:cNvSpPr txBox="1"/>
          <p:nvPr/>
        </p:nvSpPr>
        <p:spPr>
          <a:xfrm>
            <a:off x="5226004" y="6514488"/>
            <a:ext cx="7542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Elaborate on what you want to discuss. </a:t>
            </a:r>
            <a:endParaRPr dirty="0"/>
          </a:p>
        </p:txBody>
      </p:sp>
      <p:grpSp>
        <p:nvGrpSpPr>
          <p:cNvPr id="398" name="Google Shape;398;p20"/>
          <p:cNvGrpSpPr/>
          <p:nvPr/>
        </p:nvGrpSpPr>
        <p:grpSpPr>
          <a:xfrm>
            <a:off x="14721357" y="1047848"/>
            <a:ext cx="1875026" cy="1989564"/>
            <a:chOff x="0" y="-122432"/>
            <a:chExt cx="2500034" cy="2652752"/>
          </a:xfrm>
        </p:grpSpPr>
        <p:grpSp>
          <p:nvGrpSpPr>
            <p:cNvPr id="399" name="Google Shape;399;p20"/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400" name="Google Shape;400;p20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01" name="Google Shape;401;p20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2" name="Google Shape;402;p20"/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403" name="Google Shape;403;p20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04" name="Google Shape;404;p20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05" name="Google Shape;405;p20"/>
          <p:cNvGrpSpPr/>
          <p:nvPr/>
        </p:nvGrpSpPr>
        <p:grpSpPr>
          <a:xfrm>
            <a:off x="1477581" y="2487729"/>
            <a:ext cx="1441918" cy="1458865"/>
            <a:chOff x="0" y="-99633"/>
            <a:chExt cx="1922558" cy="1945153"/>
          </a:xfrm>
        </p:grpSpPr>
        <p:grpSp>
          <p:nvGrpSpPr>
            <p:cNvPr id="406" name="Google Shape;406;p20"/>
            <p:cNvGrpSpPr/>
            <p:nvPr/>
          </p:nvGrpSpPr>
          <p:grpSpPr>
            <a:xfrm>
              <a:off x="0" y="-99633"/>
              <a:ext cx="1700411" cy="1560924"/>
              <a:chOff x="0" y="-47625"/>
              <a:chExt cx="812800" cy="746125"/>
            </a:xfrm>
          </p:grpSpPr>
          <p:sp>
            <p:nvSpPr>
              <p:cNvPr id="407" name="Google Shape;407;p20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08" name="Google Shape;408;p20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9" name="Google Shape;409;p20"/>
            <p:cNvGrpSpPr/>
            <p:nvPr/>
          </p:nvGrpSpPr>
          <p:grpSpPr>
            <a:xfrm>
              <a:off x="231002" y="292724"/>
              <a:ext cx="1691556" cy="1552796"/>
              <a:chOff x="0" y="-47625"/>
              <a:chExt cx="812800" cy="746125"/>
            </a:xfrm>
          </p:grpSpPr>
          <p:sp>
            <p:nvSpPr>
              <p:cNvPr id="410" name="Google Shape;410;p20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11" name="Google Shape;411;p20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2" name="Google Shape;412;p20"/>
          <p:cNvGrpSpPr/>
          <p:nvPr/>
        </p:nvGrpSpPr>
        <p:grpSpPr>
          <a:xfrm>
            <a:off x="5983192" y="8657291"/>
            <a:ext cx="847888" cy="856040"/>
            <a:chOff x="0" y="-60012"/>
            <a:chExt cx="1130517" cy="1141387"/>
          </a:xfrm>
        </p:grpSpPr>
        <p:grpSp>
          <p:nvGrpSpPr>
            <p:cNvPr id="413" name="Google Shape;413;p20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414" name="Google Shape;414;p20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15" name="Google Shape;415;p20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6" name="Google Shape;416;p20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417" name="Google Shape;417;p20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18" name="Google Shape;418;p20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422">
          <a:extLst>
            <a:ext uri="{FF2B5EF4-FFF2-40B4-BE49-F238E27FC236}">
              <a16:creationId xmlns:a16="http://schemas.microsoft.com/office/drawing/2014/main" id="{00B66F66-726E-1952-79B4-E3DBC1731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1">
            <a:extLst>
              <a:ext uri="{FF2B5EF4-FFF2-40B4-BE49-F238E27FC236}">
                <a16:creationId xmlns:a16="http://schemas.microsoft.com/office/drawing/2014/main" id="{941F8F30-0CB9-A6BF-57A2-6644B5F7E19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7364" r="27364"/>
          <a:stretch/>
        </p:blipFill>
        <p:spPr>
          <a:xfrm>
            <a:off x="11298185" y="0"/>
            <a:ext cx="6989815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1">
            <a:extLst>
              <a:ext uri="{FF2B5EF4-FFF2-40B4-BE49-F238E27FC236}">
                <a16:creationId xmlns:a16="http://schemas.microsoft.com/office/drawing/2014/main" id="{0299D0BF-5614-1D7B-FB87-6F564D31A2AC}"/>
              </a:ext>
            </a:extLst>
          </p:cNvPr>
          <p:cNvSpPr/>
          <p:nvPr/>
        </p:nvSpPr>
        <p:spPr>
          <a:xfrm rot="-3278844">
            <a:off x="-7178676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425" name="Google Shape;425;p21">
            <a:extLst>
              <a:ext uri="{FF2B5EF4-FFF2-40B4-BE49-F238E27FC236}">
                <a16:creationId xmlns:a16="http://schemas.microsoft.com/office/drawing/2014/main" id="{D3F3D5E2-FC41-1900-FC7C-E64B9554DE8C}"/>
              </a:ext>
            </a:extLst>
          </p:cNvPr>
          <p:cNvGrpSpPr/>
          <p:nvPr/>
        </p:nvGrpSpPr>
        <p:grpSpPr>
          <a:xfrm>
            <a:off x="7282650" y="1131006"/>
            <a:ext cx="1875026" cy="1989564"/>
            <a:chOff x="0" y="-122432"/>
            <a:chExt cx="2500034" cy="2652752"/>
          </a:xfrm>
        </p:grpSpPr>
        <p:grpSp>
          <p:nvGrpSpPr>
            <p:cNvPr id="426" name="Google Shape;426;p21">
              <a:extLst>
                <a:ext uri="{FF2B5EF4-FFF2-40B4-BE49-F238E27FC236}">
                  <a16:creationId xmlns:a16="http://schemas.microsoft.com/office/drawing/2014/main" id="{F7B4342D-4ED1-AE0F-10FD-E9DB268247C9}"/>
                </a:ext>
              </a:extLst>
            </p:cNvPr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427" name="Google Shape;427;p21">
                <a:extLst>
                  <a:ext uri="{FF2B5EF4-FFF2-40B4-BE49-F238E27FC236}">
                    <a16:creationId xmlns:a16="http://schemas.microsoft.com/office/drawing/2014/main" id="{D396F3D6-FDBB-A163-4EBC-21A9B53A717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28" name="Google Shape;428;p21">
                <a:extLst>
                  <a:ext uri="{FF2B5EF4-FFF2-40B4-BE49-F238E27FC236}">
                    <a16:creationId xmlns:a16="http://schemas.microsoft.com/office/drawing/2014/main" id="{163BDEF6-FBC2-835C-4326-8F17E1257D86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9" name="Google Shape;429;p21">
              <a:extLst>
                <a:ext uri="{FF2B5EF4-FFF2-40B4-BE49-F238E27FC236}">
                  <a16:creationId xmlns:a16="http://schemas.microsoft.com/office/drawing/2014/main" id="{FDE8BC6F-FEDF-3F01-CF77-D60723E6C699}"/>
                </a:ext>
              </a:extLst>
            </p:cNvPr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430" name="Google Shape;430;p21">
                <a:extLst>
                  <a:ext uri="{FF2B5EF4-FFF2-40B4-BE49-F238E27FC236}">
                    <a16:creationId xmlns:a16="http://schemas.microsoft.com/office/drawing/2014/main" id="{1D5C834D-ECA2-E938-4B3F-102C410450B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31" name="Google Shape;431;p21">
                <a:extLst>
                  <a:ext uri="{FF2B5EF4-FFF2-40B4-BE49-F238E27FC236}">
                    <a16:creationId xmlns:a16="http://schemas.microsoft.com/office/drawing/2014/main" id="{18BA799D-7977-6832-452F-C44D9395B650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32" name="Google Shape;432;p21">
            <a:extLst>
              <a:ext uri="{FF2B5EF4-FFF2-40B4-BE49-F238E27FC236}">
                <a16:creationId xmlns:a16="http://schemas.microsoft.com/office/drawing/2014/main" id="{B99A803C-7783-0CE3-3902-9E4D1DB2EAAF}"/>
              </a:ext>
            </a:extLst>
          </p:cNvPr>
          <p:cNvGrpSpPr/>
          <p:nvPr/>
        </p:nvGrpSpPr>
        <p:grpSpPr>
          <a:xfrm>
            <a:off x="1144211" y="4840452"/>
            <a:ext cx="339583" cy="359480"/>
            <a:chOff x="0" y="-47625"/>
            <a:chExt cx="812800" cy="860425"/>
          </a:xfrm>
        </p:grpSpPr>
        <p:sp>
          <p:nvSpPr>
            <p:cNvPr id="433" name="Google Shape;433;p21">
              <a:extLst>
                <a:ext uri="{FF2B5EF4-FFF2-40B4-BE49-F238E27FC236}">
                  <a16:creationId xmlns:a16="http://schemas.microsoft.com/office/drawing/2014/main" id="{677DF61D-984F-5416-C8F9-4773701F5D3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434" name="Google Shape;434;p21">
              <a:extLst>
                <a:ext uri="{FF2B5EF4-FFF2-40B4-BE49-F238E27FC236}">
                  <a16:creationId xmlns:a16="http://schemas.microsoft.com/office/drawing/2014/main" id="{5985C0BF-BF5C-7E9F-6D11-8B35ED646AFE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5" name="Google Shape;435;p21">
            <a:extLst>
              <a:ext uri="{FF2B5EF4-FFF2-40B4-BE49-F238E27FC236}">
                <a16:creationId xmlns:a16="http://schemas.microsoft.com/office/drawing/2014/main" id="{9337F49D-A6FF-0006-5F0B-32B47ACFDD41}"/>
              </a:ext>
            </a:extLst>
          </p:cNvPr>
          <p:cNvGrpSpPr/>
          <p:nvPr/>
        </p:nvGrpSpPr>
        <p:grpSpPr>
          <a:xfrm>
            <a:off x="1144211" y="7833716"/>
            <a:ext cx="339583" cy="359480"/>
            <a:chOff x="0" y="-47625"/>
            <a:chExt cx="812800" cy="860425"/>
          </a:xfrm>
        </p:grpSpPr>
        <p:sp>
          <p:nvSpPr>
            <p:cNvPr id="436" name="Google Shape;436;p21">
              <a:extLst>
                <a:ext uri="{FF2B5EF4-FFF2-40B4-BE49-F238E27FC236}">
                  <a16:creationId xmlns:a16="http://schemas.microsoft.com/office/drawing/2014/main" id="{0668860A-E883-1A5F-6619-ECFE35E5266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437" name="Google Shape;437;p21">
              <a:extLst>
                <a:ext uri="{FF2B5EF4-FFF2-40B4-BE49-F238E27FC236}">
                  <a16:creationId xmlns:a16="http://schemas.microsoft.com/office/drawing/2014/main" id="{A42B7FC9-E5AF-C4C8-E96C-3C2D91355E19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8" name="Google Shape;438;p21">
            <a:extLst>
              <a:ext uri="{FF2B5EF4-FFF2-40B4-BE49-F238E27FC236}">
                <a16:creationId xmlns:a16="http://schemas.microsoft.com/office/drawing/2014/main" id="{8B4C1A45-C38D-5673-237C-8E92C8497452}"/>
              </a:ext>
            </a:extLst>
          </p:cNvPr>
          <p:cNvGrpSpPr/>
          <p:nvPr/>
        </p:nvGrpSpPr>
        <p:grpSpPr>
          <a:xfrm>
            <a:off x="6015291" y="4840452"/>
            <a:ext cx="339583" cy="359480"/>
            <a:chOff x="0" y="-47625"/>
            <a:chExt cx="812800" cy="860425"/>
          </a:xfrm>
        </p:grpSpPr>
        <p:sp>
          <p:nvSpPr>
            <p:cNvPr id="439" name="Google Shape;439;p21">
              <a:extLst>
                <a:ext uri="{FF2B5EF4-FFF2-40B4-BE49-F238E27FC236}">
                  <a16:creationId xmlns:a16="http://schemas.microsoft.com/office/drawing/2014/main" id="{313BC5F5-62DD-8AD0-6D61-C1958ADA27B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440" name="Google Shape;440;p21">
              <a:extLst>
                <a:ext uri="{FF2B5EF4-FFF2-40B4-BE49-F238E27FC236}">
                  <a16:creationId xmlns:a16="http://schemas.microsoft.com/office/drawing/2014/main" id="{26C0769B-05B2-2D35-709B-D7640F847C99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1" name="Google Shape;441;p21">
            <a:extLst>
              <a:ext uri="{FF2B5EF4-FFF2-40B4-BE49-F238E27FC236}">
                <a16:creationId xmlns:a16="http://schemas.microsoft.com/office/drawing/2014/main" id="{2530E1AC-C1C6-7ED6-0593-3906C6EE0919}"/>
              </a:ext>
            </a:extLst>
          </p:cNvPr>
          <p:cNvGrpSpPr/>
          <p:nvPr/>
        </p:nvGrpSpPr>
        <p:grpSpPr>
          <a:xfrm>
            <a:off x="6015291" y="7833716"/>
            <a:ext cx="339583" cy="359480"/>
            <a:chOff x="0" y="-47625"/>
            <a:chExt cx="812800" cy="860425"/>
          </a:xfrm>
        </p:grpSpPr>
        <p:sp>
          <p:nvSpPr>
            <p:cNvPr id="442" name="Google Shape;442;p21">
              <a:extLst>
                <a:ext uri="{FF2B5EF4-FFF2-40B4-BE49-F238E27FC236}">
                  <a16:creationId xmlns:a16="http://schemas.microsoft.com/office/drawing/2014/main" id="{69797AFD-D9FF-C479-5093-380C59AED64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443" name="Google Shape;443;p21">
              <a:extLst>
                <a:ext uri="{FF2B5EF4-FFF2-40B4-BE49-F238E27FC236}">
                  <a16:creationId xmlns:a16="http://schemas.microsoft.com/office/drawing/2014/main" id="{76D3A465-FF25-BCC0-80C2-A5CC1E0E7B49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4" name="Google Shape;444;p21">
            <a:extLst>
              <a:ext uri="{FF2B5EF4-FFF2-40B4-BE49-F238E27FC236}">
                <a16:creationId xmlns:a16="http://schemas.microsoft.com/office/drawing/2014/main" id="{4EDB884E-2BF3-CD30-1CF1-051947A68100}"/>
              </a:ext>
            </a:extLst>
          </p:cNvPr>
          <p:cNvSpPr txBox="1"/>
          <p:nvPr/>
        </p:nvSpPr>
        <p:spPr>
          <a:xfrm>
            <a:off x="1028700" y="1019175"/>
            <a:ext cx="5562600" cy="229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Our Services</a:t>
            </a:r>
            <a:endParaRPr dirty="0"/>
          </a:p>
        </p:txBody>
      </p:sp>
      <p:grpSp>
        <p:nvGrpSpPr>
          <p:cNvPr id="445" name="Google Shape;445;p21">
            <a:extLst>
              <a:ext uri="{FF2B5EF4-FFF2-40B4-BE49-F238E27FC236}">
                <a16:creationId xmlns:a16="http://schemas.microsoft.com/office/drawing/2014/main" id="{877878C7-50BF-7F7D-4EEE-B4F2213365B5}"/>
              </a:ext>
            </a:extLst>
          </p:cNvPr>
          <p:cNvGrpSpPr/>
          <p:nvPr/>
        </p:nvGrpSpPr>
        <p:grpSpPr>
          <a:xfrm>
            <a:off x="1819941" y="4786305"/>
            <a:ext cx="3980025" cy="4480684"/>
            <a:chOff x="0" y="0"/>
            <a:chExt cx="5306700" cy="5974245"/>
          </a:xfrm>
        </p:grpSpPr>
        <p:sp>
          <p:nvSpPr>
            <p:cNvPr id="446" name="Google Shape;446;p21">
              <a:extLst>
                <a:ext uri="{FF2B5EF4-FFF2-40B4-BE49-F238E27FC236}">
                  <a16:creationId xmlns:a16="http://schemas.microsoft.com/office/drawing/2014/main" id="{62F7EC01-377B-0661-BC43-E3AC1CA504EC}"/>
                </a:ext>
              </a:extLst>
            </p:cNvPr>
            <p:cNvSpPr txBox="1"/>
            <p:nvPr/>
          </p:nvSpPr>
          <p:spPr>
            <a:xfrm>
              <a:off x="0" y="0"/>
              <a:ext cx="5161003" cy="6502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Service One</a:t>
              </a:r>
              <a:endParaRPr dirty="0"/>
            </a:p>
          </p:txBody>
        </p:sp>
        <p:sp>
          <p:nvSpPr>
            <p:cNvPr id="447" name="Google Shape;447;p21">
              <a:extLst>
                <a:ext uri="{FF2B5EF4-FFF2-40B4-BE49-F238E27FC236}">
                  <a16:creationId xmlns:a16="http://schemas.microsoft.com/office/drawing/2014/main" id="{35B2E544-A132-44AD-13C3-1AA9AEE16A16}"/>
                </a:ext>
              </a:extLst>
            </p:cNvPr>
            <p:cNvSpPr txBox="1"/>
            <p:nvPr/>
          </p:nvSpPr>
          <p:spPr>
            <a:xfrm>
              <a:off x="0" y="3990928"/>
              <a:ext cx="5161003" cy="6502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Service Three</a:t>
              </a:r>
              <a:endParaRPr dirty="0"/>
            </a:p>
          </p:txBody>
        </p:sp>
        <p:sp>
          <p:nvSpPr>
            <p:cNvPr id="448" name="Google Shape;448;p21">
              <a:extLst>
                <a:ext uri="{FF2B5EF4-FFF2-40B4-BE49-F238E27FC236}">
                  <a16:creationId xmlns:a16="http://schemas.microsoft.com/office/drawing/2014/main" id="{E8A663CB-FD89-3547-7331-D76574C1274D}"/>
                </a:ext>
              </a:extLst>
            </p:cNvPr>
            <p:cNvSpPr txBox="1"/>
            <p:nvPr/>
          </p:nvSpPr>
          <p:spPr>
            <a:xfrm>
              <a:off x="0" y="924617"/>
              <a:ext cx="5160900" cy="10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Elaborate on what you want to discuss. </a:t>
              </a:r>
              <a:endParaRPr dirty="0"/>
            </a:p>
          </p:txBody>
        </p:sp>
        <p:sp>
          <p:nvSpPr>
            <p:cNvPr id="449" name="Google Shape;449;p21">
              <a:extLst>
                <a:ext uri="{FF2B5EF4-FFF2-40B4-BE49-F238E27FC236}">
                  <a16:creationId xmlns:a16="http://schemas.microsoft.com/office/drawing/2014/main" id="{48C311C1-7E39-F673-3063-9DCE6097E2D7}"/>
                </a:ext>
              </a:extLst>
            </p:cNvPr>
            <p:cNvSpPr txBox="1"/>
            <p:nvPr/>
          </p:nvSpPr>
          <p:spPr>
            <a:xfrm>
              <a:off x="0" y="4915545"/>
              <a:ext cx="5306700" cy="10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Elaborate on what you want to discuss. </a:t>
              </a:r>
              <a:endParaRPr dirty="0"/>
            </a:p>
          </p:txBody>
        </p:sp>
      </p:grpSp>
      <p:grpSp>
        <p:nvGrpSpPr>
          <p:cNvPr id="450" name="Google Shape;450;p21">
            <a:extLst>
              <a:ext uri="{FF2B5EF4-FFF2-40B4-BE49-F238E27FC236}">
                <a16:creationId xmlns:a16="http://schemas.microsoft.com/office/drawing/2014/main" id="{9B44D8A2-6451-A24E-245E-503FD21DEB52}"/>
              </a:ext>
            </a:extLst>
          </p:cNvPr>
          <p:cNvGrpSpPr/>
          <p:nvPr/>
        </p:nvGrpSpPr>
        <p:grpSpPr>
          <a:xfrm>
            <a:off x="6570107" y="4786305"/>
            <a:ext cx="4032753" cy="4480684"/>
            <a:chOff x="0" y="0"/>
            <a:chExt cx="5377004" cy="5974245"/>
          </a:xfrm>
        </p:grpSpPr>
        <p:sp>
          <p:nvSpPr>
            <p:cNvPr id="451" name="Google Shape;451;p21">
              <a:extLst>
                <a:ext uri="{FF2B5EF4-FFF2-40B4-BE49-F238E27FC236}">
                  <a16:creationId xmlns:a16="http://schemas.microsoft.com/office/drawing/2014/main" id="{2578F5EA-C6B3-F0F7-FB47-25816CD9035A}"/>
                </a:ext>
              </a:extLst>
            </p:cNvPr>
            <p:cNvSpPr txBox="1"/>
            <p:nvPr/>
          </p:nvSpPr>
          <p:spPr>
            <a:xfrm>
              <a:off x="0" y="0"/>
              <a:ext cx="5377004" cy="6502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Service Two</a:t>
              </a:r>
              <a:endParaRPr dirty="0"/>
            </a:p>
          </p:txBody>
        </p:sp>
        <p:sp>
          <p:nvSpPr>
            <p:cNvPr id="452" name="Google Shape;452;p21">
              <a:extLst>
                <a:ext uri="{FF2B5EF4-FFF2-40B4-BE49-F238E27FC236}">
                  <a16:creationId xmlns:a16="http://schemas.microsoft.com/office/drawing/2014/main" id="{69A67C36-2321-F27F-1252-93332053564D}"/>
                </a:ext>
              </a:extLst>
            </p:cNvPr>
            <p:cNvSpPr txBox="1"/>
            <p:nvPr/>
          </p:nvSpPr>
          <p:spPr>
            <a:xfrm>
              <a:off x="0" y="3990928"/>
              <a:ext cx="5377004" cy="6502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Service Four</a:t>
              </a:r>
              <a:endParaRPr dirty="0"/>
            </a:p>
          </p:txBody>
        </p:sp>
        <p:sp>
          <p:nvSpPr>
            <p:cNvPr id="453" name="Google Shape;453;p21">
              <a:extLst>
                <a:ext uri="{FF2B5EF4-FFF2-40B4-BE49-F238E27FC236}">
                  <a16:creationId xmlns:a16="http://schemas.microsoft.com/office/drawing/2014/main" id="{2FFF7F0B-7E2C-3FDD-D0D0-CBDCB26E46F6}"/>
                </a:ext>
              </a:extLst>
            </p:cNvPr>
            <p:cNvSpPr txBox="1"/>
            <p:nvPr/>
          </p:nvSpPr>
          <p:spPr>
            <a:xfrm>
              <a:off x="0" y="924617"/>
              <a:ext cx="5160900" cy="10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Elaborate on what you want to discuss. </a:t>
              </a:r>
              <a:endParaRPr dirty="0"/>
            </a:p>
          </p:txBody>
        </p:sp>
        <p:sp>
          <p:nvSpPr>
            <p:cNvPr id="454" name="Google Shape;454;p21">
              <a:extLst>
                <a:ext uri="{FF2B5EF4-FFF2-40B4-BE49-F238E27FC236}">
                  <a16:creationId xmlns:a16="http://schemas.microsoft.com/office/drawing/2014/main" id="{9CCFFBC4-2D02-F238-E923-7423AE17E655}"/>
                </a:ext>
              </a:extLst>
            </p:cNvPr>
            <p:cNvSpPr txBox="1"/>
            <p:nvPr/>
          </p:nvSpPr>
          <p:spPr>
            <a:xfrm>
              <a:off x="0" y="4915545"/>
              <a:ext cx="5306700" cy="10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Elaborate on what you want to discuss. </a:t>
              </a: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4054967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6502B605-E8FB-D87B-B797-421E01806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9260BC0F-CDBF-D82A-1533-0BF019882019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D5A5B3A9-0A69-85CD-A8C3-9E3B2FFFBEF3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0E8D3CF0-8D46-310C-6E7A-C91F6D4FE625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AC97BBA6-3712-5681-808D-3521E1B2023B}"/>
              </a:ext>
            </a:extLst>
          </p:cNvPr>
          <p:cNvSpPr txBox="1"/>
          <p:nvPr/>
        </p:nvSpPr>
        <p:spPr>
          <a:xfrm>
            <a:off x="2461106" y="389215"/>
            <a:ext cx="13365788" cy="10045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Dopo aver generato la chiave, si è proceduto con la v</a:t>
            </a:r>
            <a:r>
              <a:rPr lang="it-IT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erifica che essa sia stata generata correttamente: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openssl</a:t>
            </a:r>
            <a:r>
              <a:rPr lang="it-IT" sz="3200" b="1" i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it-IT" sz="3200" b="1" i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rsa</a:t>
            </a:r>
            <a:r>
              <a:rPr lang="it-IT" sz="3200" b="1" i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-in </a:t>
            </a:r>
            <a:r>
              <a:rPr lang="it-IT" sz="3200" b="1" i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private_key.key</a:t>
            </a:r>
            <a:r>
              <a:rPr lang="it-IT" sz="3200" b="1" i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–check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i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Dopodiché, per ottenere un certificato, è necessaria una CSR (Certificate </a:t>
            </a:r>
            <a:r>
              <a:rPr lang="it-IT" sz="3200" b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Signing</a:t>
            </a:r>
            <a:r>
              <a:rPr lang="it-IT" sz="3200" b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Request): 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openssl</a:t>
            </a:r>
            <a:r>
              <a:rPr lang="en-US" sz="3200" b="1" i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req -new -key </a:t>
            </a:r>
            <a:r>
              <a:rPr lang="en-US" sz="3200" b="1" i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private_key.key</a:t>
            </a:r>
            <a:r>
              <a:rPr lang="en-US" sz="3200" b="1" i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-out </a:t>
            </a:r>
            <a:r>
              <a:rPr lang="en-US" sz="3200" b="1" i="1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request.csr</a:t>
            </a:r>
            <a:endParaRPr lang="it-IT" sz="3200" b="1" i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Essa contiene la chiave pubblica e altre informazioni identificative, mentre la chiave privata rimane segreta e viene utilizzata per decifrare i dati cifrati con la chiave pubblica. La CA firma la CSR, creando così un certificato digitale. Durante questa operazione vengono richiesti dei dettagli, come ad esempio il Common Name (</a:t>
            </a:r>
            <a:r>
              <a:rPr lang="it-IT" sz="3200" b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localhost</a:t>
            </a:r>
            <a:r>
              <a:rPr lang="it-IT" sz="3200" b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) o il </a:t>
            </a:r>
            <a:r>
              <a:rPr lang="it-IT" sz="3200" b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Locality</a:t>
            </a:r>
            <a:r>
              <a:rPr lang="it-IT" sz="3200" b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Name.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FDECEB26-A39B-4323-0498-4D21BC372D6A}"/>
              </a:ext>
            </a:extLst>
          </p:cNvPr>
          <p:cNvGrpSpPr/>
          <p:nvPr/>
        </p:nvGrpSpPr>
        <p:grpSpPr>
          <a:xfrm>
            <a:off x="16367863" y="394495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6B431EC9-087A-26EB-0831-1D5B7FF35981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E1060F82-7BBE-34C6-A81D-0023C4E4256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A34FBACB-91C4-79EA-CD57-6201CB819495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39E09733-84BE-2B6F-BA8C-AB74247D02DC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ECD10C8E-536B-45FD-59FF-200C159A7A3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85C27920-7837-DD12-FFB2-687AE08B63D9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59302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" name="Google Shape;459;p22"/>
          <p:cNvGrpSpPr/>
          <p:nvPr/>
        </p:nvGrpSpPr>
        <p:grpSpPr>
          <a:xfrm>
            <a:off x="5755680" y="-952011"/>
            <a:ext cx="11710621" cy="11710621"/>
            <a:chOff x="0" y="0"/>
            <a:chExt cx="15614161" cy="15614161"/>
          </a:xfrm>
        </p:grpSpPr>
        <p:grpSp>
          <p:nvGrpSpPr>
            <p:cNvPr id="460" name="Google Shape;460;p22"/>
            <p:cNvGrpSpPr/>
            <p:nvPr/>
          </p:nvGrpSpPr>
          <p:grpSpPr>
            <a:xfrm>
              <a:off x="0" y="0"/>
              <a:ext cx="15614161" cy="15614161"/>
              <a:chOff x="0" y="0"/>
              <a:chExt cx="812800" cy="812800"/>
            </a:xfrm>
          </p:grpSpPr>
          <p:sp>
            <p:nvSpPr>
              <p:cNvPr id="461" name="Google Shape;461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2" name="Google Shape;462;p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3" name="Google Shape;463;p22"/>
            <p:cNvGrpSpPr/>
            <p:nvPr/>
          </p:nvGrpSpPr>
          <p:grpSpPr>
            <a:xfrm>
              <a:off x="1515496" y="1515496"/>
              <a:ext cx="12583170" cy="12583170"/>
              <a:chOff x="0" y="0"/>
              <a:chExt cx="812800" cy="812800"/>
            </a:xfrm>
          </p:grpSpPr>
          <p:sp>
            <p:nvSpPr>
              <p:cNvPr id="464" name="Google Shape;464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5" name="Google Shape;465;p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6" name="Google Shape;466;p22"/>
            <p:cNvGrpSpPr/>
            <p:nvPr/>
          </p:nvGrpSpPr>
          <p:grpSpPr>
            <a:xfrm>
              <a:off x="2618000" y="2618000"/>
              <a:ext cx="10378162" cy="10378162"/>
              <a:chOff x="0" y="0"/>
              <a:chExt cx="812800" cy="812800"/>
            </a:xfrm>
          </p:grpSpPr>
          <p:sp>
            <p:nvSpPr>
              <p:cNvPr id="467" name="Google Shape;467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8" name="Google Shape;468;p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9" name="Google Shape;469;p22"/>
            <p:cNvGrpSpPr/>
            <p:nvPr/>
          </p:nvGrpSpPr>
          <p:grpSpPr>
            <a:xfrm>
              <a:off x="3529944" y="3529944"/>
              <a:ext cx="8554273" cy="8554273"/>
              <a:chOff x="0" y="0"/>
              <a:chExt cx="812800" cy="812800"/>
            </a:xfrm>
          </p:grpSpPr>
          <p:sp>
            <p:nvSpPr>
              <p:cNvPr id="470" name="Google Shape;470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71" name="Google Shape;471;p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2" name="Google Shape;472;p22"/>
            <p:cNvGrpSpPr/>
            <p:nvPr/>
          </p:nvGrpSpPr>
          <p:grpSpPr>
            <a:xfrm>
              <a:off x="4530365" y="4530365"/>
              <a:ext cx="6553432" cy="6553432"/>
              <a:chOff x="0" y="0"/>
              <a:chExt cx="812800" cy="812800"/>
            </a:xfrm>
          </p:grpSpPr>
          <p:sp>
            <p:nvSpPr>
              <p:cNvPr id="473" name="Google Shape;473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74" name="Google Shape;474;p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75" name="Google Shape;475;p22"/>
          <p:cNvSpPr/>
          <p:nvPr/>
        </p:nvSpPr>
        <p:spPr>
          <a:xfrm rot="7599151">
            <a:off x="11109324" y="401821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pic>
        <p:nvPicPr>
          <p:cNvPr id="476" name="Google Shape;476;p22"/>
          <p:cNvPicPr preferRelativeResize="0"/>
          <p:nvPr/>
        </p:nvPicPr>
        <p:blipFill rotWithShape="1">
          <a:blip r:embed="rId4">
            <a:alphaModFix/>
          </a:blip>
          <a:srcRect t="22610" b="22610"/>
          <a:stretch/>
        </p:blipFill>
        <p:spPr>
          <a:xfrm>
            <a:off x="0" y="5612927"/>
            <a:ext cx="12807038" cy="4674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22"/>
          <p:cNvPicPr preferRelativeResize="0"/>
          <p:nvPr/>
        </p:nvPicPr>
        <p:blipFill rotWithShape="1">
          <a:blip r:embed="rId5">
            <a:alphaModFix/>
          </a:blip>
          <a:srcRect t="13128" b="28249"/>
          <a:stretch/>
        </p:blipFill>
        <p:spPr>
          <a:xfrm>
            <a:off x="9144000" y="0"/>
            <a:ext cx="9144000" cy="8030562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22"/>
          <p:cNvSpPr txBox="1"/>
          <p:nvPr/>
        </p:nvSpPr>
        <p:spPr>
          <a:xfrm>
            <a:off x="1028700" y="1019175"/>
            <a:ext cx="6792574" cy="1152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1" i="0" u="none" strike="noStrike" cap="none" dirty="0">
                <a:solidFill>
                  <a:srgbClr val="69F3C2"/>
                </a:solidFill>
                <a:latin typeface="Montserrat"/>
                <a:ea typeface="Montserrat"/>
                <a:cs typeface="Montserrat"/>
                <a:sym typeface="Montserrat"/>
              </a:rPr>
              <a:t>Your Project</a:t>
            </a:r>
            <a:endParaRPr dirty="0"/>
          </a:p>
        </p:txBody>
      </p:sp>
      <p:sp>
        <p:nvSpPr>
          <p:cNvPr id="479" name="Google Shape;479;p22"/>
          <p:cNvSpPr txBox="1"/>
          <p:nvPr/>
        </p:nvSpPr>
        <p:spPr>
          <a:xfrm>
            <a:off x="1028700" y="2402425"/>
            <a:ext cx="7260900" cy="20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Presentations are communication tools that can be used as demonstrations, lectures, speeches, reports, and more. It is mostly presented before an audience. It serves a variety of purposes, making presentations powerful tools for convincing and teaching.</a:t>
            </a:r>
            <a:endParaRPr dirty="0"/>
          </a:p>
        </p:txBody>
      </p:sp>
      <p:grpSp>
        <p:nvGrpSpPr>
          <p:cNvPr id="480" name="Google Shape;480;p22"/>
          <p:cNvGrpSpPr/>
          <p:nvPr/>
        </p:nvGrpSpPr>
        <p:grpSpPr>
          <a:xfrm>
            <a:off x="8360435" y="7184763"/>
            <a:ext cx="1567130" cy="1438577"/>
            <a:chOff x="0" y="-47625"/>
            <a:chExt cx="812800" cy="746125"/>
          </a:xfrm>
        </p:grpSpPr>
        <p:sp>
          <p:nvSpPr>
            <p:cNvPr id="481" name="Google Shape;481;p2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>
              <a:gsLst>
                <a:gs pos="0">
                  <a:srgbClr val="0097B2"/>
                </a:gs>
                <a:gs pos="100000">
                  <a:srgbClr val="7ED957"/>
                </a:gs>
              </a:gsLst>
              <a:lin ang="0" scaled="0"/>
            </a:gra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482" name="Google Shape;482;p22"/>
            <p:cNvSpPr txBox="1"/>
            <p:nvPr/>
          </p:nvSpPr>
          <p:spPr>
            <a:xfrm>
              <a:off x="114300" y="-47625"/>
              <a:ext cx="5842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3" name="Google Shape;483;p22"/>
          <p:cNvGrpSpPr/>
          <p:nvPr/>
        </p:nvGrpSpPr>
        <p:grpSpPr>
          <a:xfrm rot="5400000">
            <a:off x="4079473" y="2246454"/>
            <a:ext cx="265996" cy="6732946"/>
            <a:chOff x="0" y="-47625"/>
            <a:chExt cx="70057" cy="1773286"/>
          </a:xfrm>
        </p:grpSpPr>
        <p:sp>
          <p:nvSpPr>
            <p:cNvPr id="484" name="Google Shape;484;p22"/>
            <p:cNvSpPr/>
            <p:nvPr/>
          </p:nvSpPr>
          <p:spPr>
            <a:xfrm>
              <a:off x="0" y="0"/>
              <a:ext cx="70057" cy="1725661"/>
            </a:xfrm>
            <a:custGeom>
              <a:avLst/>
              <a:gdLst/>
              <a:ahLst/>
              <a:cxnLst/>
              <a:rect l="l" t="t" r="r" b="b"/>
              <a:pathLst>
                <a:path w="70057" h="1725661" extrusionOk="0">
                  <a:moveTo>
                    <a:pt x="0" y="0"/>
                  </a:moveTo>
                  <a:lnTo>
                    <a:pt x="70057" y="0"/>
                  </a:lnTo>
                  <a:lnTo>
                    <a:pt x="70057" y="1725661"/>
                  </a:lnTo>
                  <a:lnTo>
                    <a:pt x="0" y="1725661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485" name="Google Shape;485;p22"/>
            <p:cNvSpPr txBox="1"/>
            <p:nvPr/>
          </p:nvSpPr>
          <p:spPr>
            <a:xfrm>
              <a:off x="0" y="-47625"/>
              <a:ext cx="70057" cy="17732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6" name="Google Shape;486;p22"/>
          <p:cNvGrpSpPr/>
          <p:nvPr/>
        </p:nvGrpSpPr>
        <p:grpSpPr>
          <a:xfrm rot="5400000">
            <a:off x="13358174" y="5839760"/>
            <a:ext cx="230480" cy="4381604"/>
            <a:chOff x="0" y="-47625"/>
            <a:chExt cx="60703" cy="1154003"/>
          </a:xfrm>
        </p:grpSpPr>
        <p:sp>
          <p:nvSpPr>
            <p:cNvPr id="487" name="Google Shape;487;p22"/>
            <p:cNvSpPr/>
            <p:nvPr/>
          </p:nvSpPr>
          <p:spPr>
            <a:xfrm>
              <a:off x="0" y="0"/>
              <a:ext cx="60703" cy="1106378"/>
            </a:xfrm>
            <a:custGeom>
              <a:avLst/>
              <a:gdLst/>
              <a:ahLst/>
              <a:cxnLst/>
              <a:rect l="l" t="t" r="r" b="b"/>
              <a:pathLst>
                <a:path w="60703" h="1106378" extrusionOk="0">
                  <a:moveTo>
                    <a:pt x="0" y="0"/>
                  </a:moveTo>
                  <a:lnTo>
                    <a:pt x="60703" y="0"/>
                  </a:lnTo>
                  <a:lnTo>
                    <a:pt x="60703" y="1106378"/>
                  </a:lnTo>
                  <a:lnTo>
                    <a:pt x="0" y="1106378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488" name="Google Shape;488;p22"/>
            <p:cNvSpPr txBox="1"/>
            <p:nvPr/>
          </p:nvSpPr>
          <p:spPr>
            <a:xfrm>
              <a:off x="0" y="-47625"/>
              <a:ext cx="60703" cy="11540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23"/>
          <p:cNvSpPr/>
          <p:nvPr/>
        </p:nvSpPr>
        <p:spPr>
          <a:xfrm rot="7807243">
            <a:off x="10173131" y="5442607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494" name="Google Shape;494;p23"/>
          <p:cNvSpPr/>
          <p:nvPr/>
        </p:nvSpPr>
        <p:spPr>
          <a:xfrm rot="-3278844">
            <a:off x="-7178676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pic>
        <p:nvPicPr>
          <p:cNvPr id="495" name="Google Shape;495;p23"/>
          <p:cNvPicPr preferRelativeResize="0"/>
          <p:nvPr/>
        </p:nvPicPr>
        <p:blipFill rotWithShape="1">
          <a:blip r:embed="rId4">
            <a:alphaModFix/>
          </a:blip>
          <a:srcRect t="1199" b="1198"/>
          <a:stretch/>
        </p:blipFill>
        <p:spPr>
          <a:xfrm>
            <a:off x="0" y="4537797"/>
            <a:ext cx="6032500" cy="3311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23"/>
          <p:cNvPicPr preferRelativeResize="0"/>
          <p:nvPr/>
        </p:nvPicPr>
        <p:blipFill rotWithShape="1">
          <a:blip r:embed="rId5">
            <a:alphaModFix/>
          </a:blip>
          <a:srcRect t="8798" b="8798"/>
          <a:stretch/>
        </p:blipFill>
        <p:spPr>
          <a:xfrm>
            <a:off x="6127750" y="4537797"/>
            <a:ext cx="6032500" cy="3311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23"/>
          <p:cNvPicPr preferRelativeResize="0"/>
          <p:nvPr/>
        </p:nvPicPr>
        <p:blipFill rotWithShape="1">
          <a:blip r:embed="rId6">
            <a:alphaModFix/>
          </a:blip>
          <a:srcRect t="7523" b="7522"/>
          <a:stretch/>
        </p:blipFill>
        <p:spPr>
          <a:xfrm>
            <a:off x="12255500" y="4537797"/>
            <a:ext cx="6032500" cy="33118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8" name="Google Shape;498;p23"/>
          <p:cNvGrpSpPr/>
          <p:nvPr/>
        </p:nvGrpSpPr>
        <p:grpSpPr>
          <a:xfrm>
            <a:off x="15213803" y="1233017"/>
            <a:ext cx="1441918" cy="1458865"/>
            <a:chOff x="0" y="-99633"/>
            <a:chExt cx="1922558" cy="1945153"/>
          </a:xfrm>
        </p:grpSpPr>
        <p:grpSp>
          <p:nvGrpSpPr>
            <p:cNvPr id="499" name="Google Shape;499;p23"/>
            <p:cNvGrpSpPr/>
            <p:nvPr/>
          </p:nvGrpSpPr>
          <p:grpSpPr>
            <a:xfrm>
              <a:off x="0" y="-99633"/>
              <a:ext cx="1700411" cy="1560924"/>
              <a:chOff x="0" y="-47625"/>
              <a:chExt cx="812800" cy="746125"/>
            </a:xfrm>
          </p:grpSpPr>
          <p:sp>
            <p:nvSpPr>
              <p:cNvPr id="500" name="Google Shape;500;p2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01" name="Google Shape;501;p2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2" name="Google Shape;502;p23"/>
            <p:cNvGrpSpPr/>
            <p:nvPr/>
          </p:nvGrpSpPr>
          <p:grpSpPr>
            <a:xfrm>
              <a:off x="231002" y="292724"/>
              <a:ext cx="1691556" cy="1552796"/>
              <a:chOff x="0" y="-47625"/>
              <a:chExt cx="812800" cy="746125"/>
            </a:xfrm>
          </p:grpSpPr>
          <p:sp>
            <p:nvSpPr>
              <p:cNvPr id="503" name="Google Shape;503;p2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04" name="Google Shape;504;p2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05" name="Google Shape;505;p23"/>
          <p:cNvGrpSpPr/>
          <p:nvPr/>
        </p:nvGrpSpPr>
        <p:grpSpPr>
          <a:xfrm>
            <a:off x="8888621" y="8737879"/>
            <a:ext cx="847888" cy="856040"/>
            <a:chOff x="0" y="-60012"/>
            <a:chExt cx="1130517" cy="1141387"/>
          </a:xfrm>
        </p:grpSpPr>
        <p:grpSp>
          <p:nvGrpSpPr>
            <p:cNvPr id="506" name="Google Shape;506;p23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507" name="Google Shape;507;p2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08" name="Google Shape;508;p2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9" name="Google Shape;509;p23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510" name="Google Shape;510;p2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11" name="Google Shape;511;p2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2" name="Google Shape;512;p23"/>
          <p:cNvGrpSpPr/>
          <p:nvPr/>
        </p:nvGrpSpPr>
        <p:grpSpPr>
          <a:xfrm>
            <a:off x="1890437" y="1261734"/>
            <a:ext cx="847888" cy="856040"/>
            <a:chOff x="0" y="-60012"/>
            <a:chExt cx="1130517" cy="1141387"/>
          </a:xfrm>
        </p:grpSpPr>
        <p:grpSp>
          <p:nvGrpSpPr>
            <p:cNvPr id="513" name="Google Shape;513;p23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514" name="Google Shape;514;p2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15" name="Google Shape;515;p2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6" name="Google Shape;516;p23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517" name="Google Shape;517;p2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18" name="Google Shape;518;p2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19" name="Google Shape;519;p23"/>
          <p:cNvSpPr txBox="1"/>
          <p:nvPr/>
        </p:nvSpPr>
        <p:spPr>
          <a:xfrm>
            <a:off x="4553127" y="1028700"/>
            <a:ext cx="9181746" cy="1367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Gallery Image</a:t>
            </a:r>
            <a:endParaRPr dirty="0"/>
          </a:p>
        </p:txBody>
      </p:sp>
      <p:sp>
        <p:nvSpPr>
          <p:cNvPr id="520" name="Google Shape;520;p23"/>
          <p:cNvSpPr txBox="1"/>
          <p:nvPr/>
        </p:nvSpPr>
        <p:spPr>
          <a:xfrm>
            <a:off x="2515867" y="2663307"/>
            <a:ext cx="13054070" cy="50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can you say about your projects? Share it here!</a:t>
            </a:r>
            <a:endParaRPr dirty="0"/>
          </a:p>
        </p:txBody>
      </p:sp>
      <p:grpSp>
        <p:nvGrpSpPr>
          <p:cNvPr id="521" name="Google Shape;521;p23"/>
          <p:cNvGrpSpPr/>
          <p:nvPr/>
        </p:nvGrpSpPr>
        <p:grpSpPr>
          <a:xfrm rot="5400000">
            <a:off x="2896338" y="2346995"/>
            <a:ext cx="230480" cy="4381604"/>
            <a:chOff x="0" y="-47625"/>
            <a:chExt cx="60703" cy="1154003"/>
          </a:xfrm>
        </p:grpSpPr>
        <p:sp>
          <p:nvSpPr>
            <p:cNvPr id="522" name="Google Shape;522;p23"/>
            <p:cNvSpPr/>
            <p:nvPr/>
          </p:nvSpPr>
          <p:spPr>
            <a:xfrm>
              <a:off x="0" y="0"/>
              <a:ext cx="60703" cy="1106378"/>
            </a:xfrm>
            <a:custGeom>
              <a:avLst/>
              <a:gdLst/>
              <a:ahLst/>
              <a:cxnLst/>
              <a:rect l="l" t="t" r="r" b="b"/>
              <a:pathLst>
                <a:path w="60703" h="1106378" extrusionOk="0">
                  <a:moveTo>
                    <a:pt x="0" y="0"/>
                  </a:moveTo>
                  <a:lnTo>
                    <a:pt x="60703" y="0"/>
                  </a:lnTo>
                  <a:lnTo>
                    <a:pt x="60703" y="1106378"/>
                  </a:lnTo>
                  <a:lnTo>
                    <a:pt x="0" y="1106378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523" name="Google Shape;523;p23"/>
            <p:cNvSpPr txBox="1"/>
            <p:nvPr/>
          </p:nvSpPr>
          <p:spPr>
            <a:xfrm>
              <a:off x="0" y="-47625"/>
              <a:ext cx="60703" cy="11540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4" name="Google Shape;524;p23"/>
          <p:cNvGrpSpPr/>
          <p:nvPr/>
        </p:nvGrpSpPr>
        <p:grpSpPr>
          <a:xfrm rot="5400000">
            <a:off x="15403210" y="2346995"/>
            <a:ext cx="230480" cy="4381604"/>
            <a:chOff x="0" y="-47625"/>
            <a:chExt cx="60703" cy="1154003"/>
          </a:xfrm>
        </p:grpSpPr>
        <p:sp>
          <p:nvSpPr>
            <p:cNvPr id="525" name="Google Shape;525;p23"/>
            <p:cNvSpPr/>
            <p:nvPr/>
          </p:nvSpPr>
          <p:spPr>
            <a:xfrm>
              <a:off x="0" y="0"/>
              <a:ext cx="60703" cy="1106378"/>
            </a:xfrm>
            <a:custGeom>
              <a:avLst/>
              <a:gdLst/>
              <a:ahLst/>
              <a:cxnLst/>
              <a:rect l="l" t="t" r="r" b="b"/>
              <a:pathLst>
                <a:path w="60703" h="1106378" extrusionOk="0">
                  <a:moveTo>
                    <a:pt x="0" y="0"/>
                  </a:moveTo>
                  <a:lnTo>
                    <a:pt x="60703" y="0"/>
                  </a:lnTo>
                  <a:lnTo>
                    <a:pt x="60703" y="1106378"/>
                  </a:lnTo>
                  <a:lnTo>
                    <a:pt x="0" y="1106378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526" name="Google Shape;526;p23"/>
            <p:cNvSpPr txBox="1"/>
            <p:nvPr/>
          </p:nvSpPr>
          <p:spPr>
            <a:xfrm>
              <a:off x="0" y="-47625"/>
              <a:ext cx="60703" cy="11540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7" name="Google Shape;527;p23"/>
          <p:cNvGrpSpPr/>
          <p:nvPr/>
        </p:nvGrpSpPr>
        <p:grpSpPr>
          <a:xfrm rot="5400000">
            <a:off x="9287738" y="5658866"/>
            <a:ext cx="230480" cy="4381604"/>
            <a:chOff x="0" y="-47625"/>
            <a:chExt cx="60703" cy="1154003"/>
          </a:xfrm>
        </p:grpSpPr>
        <p:sp>
          <p:nvSpPr>
            <p:cNvPr id="528" name="Google Shape;528;p23"/>
            <p:cNvSpPr/>
            <p:nvPr/>
          </p:nvSpPr>
          <p:spPr>
            <a:xfrm>
              <a:off x="0" y="0"/>
              <a:ext cx="60703" cy="1106378"/>
            </a:xfrm>
            <a:custGeom>
              <a:avLst/>
              <a:gdLst/>
              <a:ahLst/>
              <a:cxnLst/>
              <a:rect l="l" t="t" r="r" b="b"/>
              <a:pathLst>
                <a:path w="60703" h="1106378" extrusionOk="0">
                  <a:moveTo>
                    <a:pt x="0" y="0"/>
                  </a:moveTo>
                  <a:lnTo>
                    <a:pt x="60703" y="0"/>
                  </a:lnTo>
                  <a:lnTo>
                    <a:pt x="60703" y="1106378"/>
                  </a:lnTo>
                  <a:lnTo>
                    <a:pt x="0" y="1106378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529" name="Google Shape;529;p23"/>
            <p:cNvSpPr txBox="1"/>
            <p:nvPr/>
          </p:nvSpPr>
          <p:spPr>
            <a:xfrm>
              <a:off x="0" y="-47625"/>
              <a:ext cx="60703" cy="11540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24"/>
          <p:cNvPicPr preferRelativeResize="0"/>
          <p:nvPr/>
        </p:nvPicPr>
        <p:blipFill rotWithShape="1">
          <a:blip r:embed="rId3">
            <a:alphaModFix/>
          </a:blip>
          <a:srcRect l="21390" r="21389"/>
          <a:stretch/>
        </p:blipFill>
        <p:spPr>
          <a:xfrm>
            <a:off x="8178302" y="1662066"/>
            <a:ext cx="3488159" cy="2375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24"/>
          <p:cNvPicPr preferRelativeResize="0"/>
          <p:nvPr/>
        </p:nvPicPr>
        <p:blipFill rotWithShape="1">
          <a:blip r:embed="rId4">
            <a:alphaModFix/>
          </a:blip>
          <a:srcRect l="9731" r="9730"/>
          <a:stretch/>
        </p:blipFill>
        <p:spPr>
          <a:xfrm>
            <a:off x="8178302" y="1662066"/>
            <a:ext cx="3491176" cy="2438393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4"/>
          <p:cNvSpPr/>
          <p:nvPr/>
        </p:nvSpPr>
        <p:spPr>
          <a:xfrm rot="7599151">
            <a:off x="11109324" y="401821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pic>
        <p:nvPicPr>
          <p:cNvPr id="537" name="Google Shape;537;p24"/>
          <p:cNvPicPr preferRelativeResize="0"/>
          <p:nvPr/>
        </p:nvPicPr>
        <p:blipFill rotWithShape="1">
          <a:blip r:embed="rId3">
            <a:alphaModFix/>
          </a:blip>
          <a:srcRect l="22102" r="22101"/>
          <a:stretch/>
        </p:blipFill>
        <p:spPr>
          <a:xfrm>
            <a:off x="12206048" y="1662066"/>
            <a:ext cx="3491176" cy="2438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24"/>
          <p:cNvPicPr preferRelativeResize="0"/>
          <p:nvPr/>
        </p:nvPicPr>
        <p:blipFill rotWithShape="1">
          <a:blip r:embed="rId6">
            <a:alphaModFix/>
          </a:blip>
          <a:srcRect l="2303" r="2304"/>
          <a:stretch/>
        </p:blipFill>
        <p:spPr>
          <a:xfrm>
            <a:off x="12204430" y="1662066"/>
            <a:ext cx="3491176" cy="2438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24"/>
          <p:cNvPicPr preferRelativeResize="0"/>
          <p:nvPr/>
        </p:nvPicPr>
        <p:blipFill rotWithShape="1">
          <a:blip r:embed="rId3">
            <a:alphaModFix/>
          </a:blip>
          <a:srcRect l="22102" r="22101"/>
          <a:stretch/>
        </p:blipFill>
        <p:spPr>
          <a:xfrm>
            <a:off x="8175285" y="5148581"/>
            <a:ext cx="3491176" cy="2438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24"/>
          <p:cNvPicPr preferRelativeResize="0"/>
          <p:nvPr/>
        </p:nvPicPr>
        <p:blipFill rotWithShape="1">
          <a:blip r:embed="rId7">
            <a:alphaModFix/>
          </a:blip>
          <a:srcRect l="2303" r="2304"/>
          <a:stretch/>
        </p:blipFill>
        <p:spPr>
          <a:xfrm>
            <a:off x="8175285" y="5148581"/>
            <a:ext cx="3491176" cy="24383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1" name="Google Shape;541;p24"/>
          <p:cNvGrpSpPr/>
          <p:nvPr/>
        </p:nvGrpSpPr>
        <p:grpSpPr>
          <a:xfrm rot="5400000">
            <a:off x="9949563" y="6312069"/>
            <a:ext cx="164562" cy="2568859"/>
            <a:chOff x="0" y="-47625"/>
            <a:chExt cx="43341" cy="676572"/>
          </a:xfrm>
        </p:grpSpPr>
        <p:sp>
          <p:nvSpPr>
            <p:cNvPr id="542" name="Google Shape;542;p24"/>
            <p:cNvSpPr/>
            <p:nvPr/>
          </p:nvSpPr>
          <p:spPr>
            <a:xfrm>
              <a:off x="0" y="0"/>
              <a:ext cx="43341" cy="628947"/>
            </a:xfrm>
            <a:custGeom>
              <a:avLst/>
              <a:gdLst/>
              <a:ahLst/>
              <a:cxnLst/>
              <a:rect l="l" t="t" r="r" b="b"/>
              <a:pathLst>
                <a:path w="43341" h="628947" extrusionOk="0">
                  <a:moveTo>
                    <a:pt x="0" y="0"/>
                  </a:moveTo>
                  <a:lnTo>
                    <a:pt x="43341" y="0"/>
                  </a:lnTo>
                  <a:lnTo>
                    <a:pt x="43341" y="628947"/>
                  </a:lnTo>
                  <a:lnTo>
                    <a:pt x="0" y="628947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543" name="Google Shape;543;p24"/>
            <p:cNvSpPr txBox="1"/>
            <p:nvPr/>
          </p:nvSpPr>
          <p:spPr>
            <a:xfrm>
              <a:off x="0" y="-47625"/>
              <a:ext cx="43341" cy="6765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44" name="Google Shape;544;p24"/>
          <p:cNvPicPr preferRelativeResize="0"/>
          <p:nvPr/>
        </p:nvPicPr>
        <p:blipFill rotWithShape="1">
          <a:blip r:embed="rId3">
            <a:alphaModFix/>
          </a:blip>
          <a:srcRect l="22102" r="22101"/>
          <a:stretch/>
        </p:blipFill>
        <p:spPr>
          <a:xfrm>
            <a:off x="12204430" y="5148581"/>
            <a:ext cx="3491176" cy="2438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24"/>
          <p:cNvPicPr preferRelativeResize="0"/>
          <p:nvPr/>
        </p:nvPicPr>
        <p:blipFill rotWithShape="1">
          <a:blip r:embed="rId8">
            <a:alphaModFix/>
          </a:blip>
          <a:srcRect l="2214" r="2215"/>
          <a:stretch/>
        </p:blipFill>
        <p:spPr>
          <a:xfrm>
            <a:off x="12201413" y="5148581"/>
            <a:ext cx="3491176" cy="2438393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24"/>
          <p:cNvSpPr/>
          <p:nvPr/>
        </p:nvSpPr>
        <p:spPr>
          <a:xfrm rot="-3278844">
            <a:off x="-7178676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547" name="Google Shape;547;p24"/>
          <p:cNvGrpSpPr/>
          <p:nvPr/>
        </p:nvGrpSpPr>
        <p:grpSpPr>
          <a:xfrm>
            <a:off x="4513997" y="5218236"/>
            <a:ext cx="2161654" cy="2187058"/>
            <a:chOff x="0" y="-149366"/>
            <a:chExt cx="2882205" cy="2916079"/>
          </a:xfrm>
        </p:grpSpPr>
        <p:grpSp>
          <p:nvGrpSpPr>
            <p:cNvPr id="548" name="Google Shape;548;p24"/>
            <p:cNvGrpSpPr/>
            <p:nvPr/>
          </p:nvGrpSpPr>
          <p:grpSpPr>
            <a:xfrm>
              <a:off x="0" y="-149366"/>
              <a:ext cx="2549174" cy="2340062"/>
              <a:chOff x="0" y="-47625"/>
              <a:chExt cx="812800" cy="746125"/>
            </a:xfrm>
          </p:grpSpPr>
          <p:sp>
            <p:nvSpPr>
              <p:cNvPr id="549" name="Google Shape;549;p24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50" name="Google Shape;550;p24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1" name="Google Shape;551;p24"/>
            <p:cNvGrpSpPr/>
            <p:nvPr/>
          </p:nvGrpSpPr>
          <p:grpSpPr>
            <a:xfrm>
              <a:off x="346307" y="438838"/>
              <a:ext cx="2535898" cy="2327875"/>
              <a:chOff x="0" y="-47625"/>
              <a:chExt cx="812800" cy="746125"/>
            </a:xfrm>
          </p:grpSpPr>
          <p:sp>
            <p:nvSpPr>
              <p:cNvPr id="552" name="Google Shape;552;p24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53" name="Google Shape;553;p24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4" name="Google Shape;554;p24"/>
          <p:cNvGrpSpPr/>
          <p:nvPr/>
        </p:nvGrpSpPr>
        <p:grpSpPr>
          <a:xfrm>
            <a:off x="16523442" y="806025"/>
            <a:ext cx="847888" cy="856040"/>
            <a:chOff x="0" y="-60012"/>
            <a:chExt cx="1130517" cy="1141387"/>
          </a:xfrm>
        </p:grpSpPr>
        <p:grpSp>
          <p:nvGrpSpPr>
            <p:cNvPr id="555" name="Google Shape;555;p24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556" name="Google Shape;556;p24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57" name="Google Shape;557;p24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8" name="Google Shape;558;p24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559" name="Google Shape;559;p24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60" name="Google Shape;560;p24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61" name="Google Shape;561;p24"/>
          <p:cNvSpPr txBox="1"/>
          <p:nvPr/>
        </p:nvSpPr>
        <p:spPr>
          <a:xfrm>
            <a:off x="8178302" y="4266023"/>
            <a:ext cx="3491176" cy="469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6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Product 01</a:t>
            </a:r>
            <a:endParaRPr dirty="0"/>
          </a:p>
        </p:txBody>
      </p:sp>
      <p:sp>
        <p:nvSpPr>
          <p:cNvPr id="562" name="Google Shape;562;p24"/>
          <p:cNvSpPr txBox="1"/>
          <p:nvPr/>
        </p:nvSpPr>
        <p:spPr>
          <a:xfrm>
            <a:off x="12204430" y="4266023"/>
            <a:ext cx="3491176" cy="47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6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Product 02</a:t>
            </a:r>
            <a:endParaRPr dirty="0"/>
          </a:p>
        </p:txBody>
      </p:sp>
      <p:sp>
        <p:nvSpPr>
          <p:cNvPr id="563" name="Google Shape;563;p24"/>
          <p:cNvSpPr txBox="1"/>
          <p:nvPr/>
        </p:nvSpPr>
        <p:spPr>
          <a:xfrm>
            <a:off x="8175285" y="7752538"/>
            <a:ext cx="3491176" cy="47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6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Product 03</a:t>
            </a:r>
            <a:endParaRPr dirty="0"/>
          </a:p>
        </p:txBody>
      </p:sp>
      <p:sp>
        <p:nvSpPr>
          <p:cNvPr id="564" name="Google Shape;564;p24"/>
          <p:cNvSpPr txBox="1"/>
          <p:nvPr/>
        </p:nvSpPr>
        <p:spPr>
          <a:xfrm>
            <a:off x="12201413" y="7752538"/>
            <a:ext cx="3491176" cy="47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6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Product 04</a:t>
            </a:r>
            <a:endParaRPr dirty="0"/>
          </a:p>
        </p:txBody>
      </p:sp>
      <p:sp>
        <p:nvSpPr>
          <p:cNvPr id="565" name="Google Shape;565;p24"/>
          <p:cNvSpPr txBox="1"/>
          <p:nvPr/>
        </p:nvSpPr>
        <p:spPr>
          <a:xfrm>
            <a:off x="2063009" y="1525918"/>
            <a:ext cx="4901977" cy="265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Product Gallery</a:t>
            </a:r>
            <a:endParaRPr dirty="0"/>
          </a:p>
        </p:txBody>
      </p:sp>
      <p:grpSp>
        <p:nvGrpSpPr>
          <p:cNvPr id="566" name="Google Shape;566;p24"/>
          <p:cNvGrpSpPr/>
          <p:nvPr/>
        </p:nvGrpSpPr>
        <p:grpSpPr>
          <a:xfrm rot="5400000">
            <a:off x="9949563" y="2816682"/>
            <a:ext cx="164562" cy="2568859"/>
            <a:chOff x="0" y="-47625"/>
            <a:chExt cx="43341" cy="676572"/>
          </a:xfrm>
        </p:grpSpPr>
        <p:sp>
          <p:nvSpPr>
            <p:cNvPr id="567" name="Google Shape;567;p24"/>
            <p:cNvSpPr/>
            <p:nvPr/>
          </p:nvSpPr>
          <p:spPr>
            <a:xfrm>
              <a:off x="0" y="0"/>
              <a:ext cx="43341" cy="628947"/>
            </a:xfrm>
            <a:custGeom>
              <a:avLst/>
              <a:gdLst/>
              <a:ahLst/>
              <a:cxnLst/>
              <a:rect l="l" t="t" r="r" b="b"/>
              <a:pathLst>
                <a:path w="43341" h="628947" extrusionOk="0">
                  <a:moveTo>
                    <a:pt x="0" y="0"/>
                  </a:moveTo>
                  <a:lnTo>
                    <a:pt x="43341" y="0"/>
                  </a:lnTo>
                  <a:lnTo>
                    <a:pt x="43341" y="628947"/>
                  </a:lnTo>
                  <a:lnTo>
                    <a:pt x="0" y="628947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568" name="Google Shape;568;p24"/>
            <p:cNvSpPr txBox="1"/>
            <p:nvPr/>
          </p:nvSpPr>
          <p:spPr>
            <a:xfrm>
              <a:off x="0" y="-47625"/>
              <a:ext cx="43341" cy="6765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9" name="Google Shape;569;p24"/>
          <p:cNvGrpSpPr/>
          <p:nvPr/>
        </p:nvGrpSpPr>
        <p:grpSpPr>
          <a:xfrm rot="5400000">
            <a:off x="13959768" y="6312069"/>
            <a:ext cx="164562" cy="2568859"/>
            <a:chOff x="0" y="-47625"/>
            <a:chExt cx="43341" cy="676572"/>
          </a:xfrm>
        </p:grpSpPr>
        <p:sp>
          <p:nvSpPr>
            <p:cNvPr id="570" name="Google Shape;570;p24"/>
            <p:cNvSpPr/>
            <p:nvPr/>
          </p:nvSpPr>
          <p:spPr>
            <a:xfrm>
              <a:off x="0" y="0"/>
              <a:ext cx="43341" cy="628947"/>
            </a:xfrm>
            <a:custGeom>
              <a:avLst/>
              <a:gdLst/>
              <a:ahLst/>
              <a:cxnLst/>
              <a:rect l="l" t="t" r="r" b="b"/>
              <a:pathLst>
                <a:path w="43341" h="628947" extrusionOk="0">
                  <a:moveTo>
                    <a:pt x="0" y="0"/>
                  </a:moveTo>
                  <a:lnTo>
                    <a:pt x="43341" y="0"/>
                  </a:lnTo>
                  <a:lnTo>
                    <a:pt x="43341" y="628947"/>
                  </a:lnTo>
                  <a:lnTo>
                    <a:pt x="0" y="628947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571" name="Google Shape;571;p24"/>
            <p:cNvSpPr txBox="1"/>
            <p:nvPr/>
          </p:nvSpPr>
          <p:spPr>
            <a:xfrm>
              <a:off x="0" y="-47625"/>
              <a:ext cx="43341" cy="6765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2" name="Google Shape;572;p24"/>
          <p:cNvGrpSpPr/>
          <p:nvPr/>
        </p:nvGrpSpPr>
        <p:grpSpPr>
          <a:xfrm rot="5400000">
            <a:off x="13959768" y="2816682"/>
            <a:ext cx="164562" cy="2568859"/>
            <a:chOff x="0" y="-47625"/>
            <a:chExt cx="43341" cy="676572"/>
          </a:xfrm>
        </p:grpSpPr>
        <p:sp>
          <p:nvSpPr>
            <p:cNvPr id="573" name="Google Shape;573;p24"/>
            <p:cNvSpPr/>
            <p:nvPr/>
          </p:nvSpPr>
          <p:spPr>
            <a:xfrm>
              <a:off x="0" y="0"/>
              <a:ext cx="43341" cy="628947"/>
            </a:xfrm>
            <a:custGeom>
              <a:avLst/>
              <a:gdLst/>
              <a:ahLst/>
              <a:cxnLst/>
              <a:rect l="l" t="t" r="r" b="b"/>
              <a:pathLst>
                <a:path w="43341" h="628947" extrusionOk="0">
                  <a:moveTo>
                    <a:pt x="0" y="0"/>
                  </a:moveTo>
                  <a:lnTo>
                    <a:pt x="43341" y="0"/>
                  </a:lnTo>
                  <a:lnTo>
                    <a:pt x="43341" y="628947"/>
                  </a:lnTo>
                  <a:lnTo>
                    <a:pt x="0" y="628947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574" name="Google Shape;574;p24"/>
            <p:cNvSpPr txBox="1"/>
            <p:nvPr/>
          </p:nvSpPr>
          <p:spPr>
            <a:xfrm>
              <a:off x="0" y="-47625"/>
              <a:ext cx="43341" cy="6765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5" name="Google Shape;575;p24"/>
          <p:cNvGrpSpPr/>
          <p:nvPr/>
        </p:nvGrpSpPr>
        <p:grpSpPr>
          <a:xfrm>
            <a:off x="3084891" y="8251775"/>
            <a:ext cx="847888" cy="856040"/>
            <a:chOff x="0" y="-60012"/>
            <a:chExt cx="1130517" cy="1141387"/>
          </a:xfrm>
        </p:grpSpPr>
        <p:grpSp>
          <p:nvGrpSpPr>
            <p:cNvPr id="576" name="Google Shape;576;p24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577" name="Google Shape;577;p24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78" name="Google Shape;578;p24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9" name="Google Shape;579;p24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580" name="Google Shape;580;p24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81" name="Google Shape;581;p24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6" name="Google Shape;586;p25"/>
          <p:cNvGrpSpPr/>
          <p:nvPr/>
        </p:nvGrpSpPr>
        <p:grpSpPr>
          <a:xfrm>
            <a:off x="3890699" y="3353613"/>
            <a:ext cx="3086100" cy="5123172"/>
            <a:chOff x="0" y="-241102"/>
            <a:chExt cx="4114800" cy="6830897"/>
          </a:xfrm>
        </p:grpSpPr>
        <p:sp>
          <p:nvSpPr>
            <p:cNvPr id="587" name="Google Shape;587;p25"/>
            <p:cNvSpPr txBox="1"/>
            <p:nvPr/>
          </p:nvSpPr>
          <p:spPr>
            <a:xfrm>
              <a:off x="432048" y="3069443"/>
              <a:ext cx="3250704" cy="473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5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MONTHLY</a:t>
              </a:r>
              <a:endParaRPr dirty="0"/>
            </a:p>
          </p:txBody>
        </p:sp>
        <p:sp>
          <p:nvSpPr>
            <p:cNvPr id="588" name="Google Shape;588;p25"/>
            <p:cNvSpPr txBox="1"/>
            <p:nvPr/>
          </p:nvSpPr>
          <p:spPr>
            <a:xfrm>
              <a:off x="432048" y="1183791"/>
              <a:ext cx="3250704" cy="1539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5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636" b="0" i="0" u="none" strike="noStrike" cap="none" dirty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20$</a:t>
              </a:r>
              <a:endParaRPr dirty="0"/>
            </a:p>
          </p:txBody>
        </p:sp>
        <p:sp>
          <p:nvSpPr>
            <p:cNvPr id="589" name="Google Shape;589;p25"/>
            <p:cNvSpPr txBox="1"/>
            <p:nvPr/>
          </p:nvSpPr>
          <p:spPr>
            <a:xfrm>
              <a:off x="432048" y="3865115"/>
              <a:ext cx="3250704" cy="3763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6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Add a feature</a:t>
              </a:r>
              <a:endParaRPr dirty="0"/>
            </a:p>
          </p:txBody>
        </p:sp>
        <p:sp>
          <p:nvSpPr>
            <p:cNvPr id="590" name="Google Shape;590;p25"/>
            <p:cNvSpPr txBox="1"/>
            <p:nvPr/>
          </p:nvSpPr>
          <p:spPr>
            <a:xfrm>
              <a:off x="432048" y="4371836"/>
              <a:ext cx="3250704" cy="3763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6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Add a feature</a:t>
              </a:r>
              <a:endParaRPr dirty="0"/>
            </a:p>
          </p:txBody>
        </p:sp>
        <p:cxnSp>
          <p:nvCxnSpPr>
            <p:cNvPr id="591" name="Google Shape;591;p25"/>
            <p:cNvCxnSpPr/>
            <p:nvPr/>
          </p:nvCxnSpPr>
          <p:spPr>
            <a:xfrm>
              <a:off x="544555" y="2846759"/>
              <a:ext cx="3025689" cy="0"/>
            </a:xfrm>
            <a:prstGeom prst="straightConnector1">
              <a:avLst/>
            </a:prstGeom>
            <a:noFill/>
            <a:ln w="374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2" name="Google Shape;592;p25"/>
            <p:cNvCxnSpPr/>
            <p:nvPr/>
          </p:nvCxnSpPr>
          <p:spPr>
            <a:xfrm>
              <a:off x="544555" y="3725111"/>
              <a:ext cx="3025689" cy="0"/>
            </a:xfrm>
            <a:prstGeom prst="straightConnector1">
              <a:avLst/>
            </a:prstGeom>
            <a:noFill/>
            <a:ln w="374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593" name="Google Shape;593;p25"/>
            <p:cNvGrpSpPr/>
            <p:nvPr/>
          </p:nvGrpSpPr>
          <p:grpSpPr>
            <a:xfrm>
              <a:off x="0" y="-241102"/>
              <a:ext cx="4114800" cy="6830897"/>
              <a:chOff x="0" y="-47625"/>
              <a:chExt cx="812800" cy="1349313"/>
            </a:xfrm>
          </p:grpSpPr>
          <p:sp>
            <p:nvSpPr>
              <p:cNvPr id="594" name="Google Shape;594;p25"/>
              <p:cNvSpPr/>
              <p:nvPr/>
            </p:nvSpPr>
            <p:spPr>
              <a:xfrm>
                <a:off x="0" y="0"/>
                <a:ext cx="812800" cy="130168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301688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1301688"/>
                    </a:lnTo>
                    <a:lnTo>
                      <a:pt x="0" y="130168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47625" cap="sq" cmpd="sng">
                <a:solidFill>
                  <a:srgbClr val="69F3C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595" name="Google Shape;595;p25"/>
              <p:cNvSpPr txBox="1"/>
              <p:nvPr/>
            </p:nvSpPr>
            <p:spPr>
              <a:xfrm>
                <a:off x="0" y="-47625"/>
                <a:ext cx="812800" cy="13493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875" tIns="68875" rIns="68875" bIns="688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96" name="Google Shape;596;p25"/>
          <p:cNvGrpSpPr/>
          <p:nvPr/>
        </p:nvGrpSpPr>
        <p:grpSpPr>
          <a:xfrm>
            <a:off x="11311201" y="3353613"/>
            <a:ext cx="3086100" cy="5123172"/>
            <a:chOff x="0" y="-241102"/>
            <a:chExt cx="4114800" cy="6830897"/>
          </a:xfrm>
        </p:grpSpPr>
        <p:sp>
          <p:nvSpPr>
            <p:cNvPr id="597" name="Google Shape;597;p25"/>
            <p:cNvSpPr txBox="1"/>
            <p:nvPr/>
          </p:nvSpPr>
          <p:spPr>
            <a:xfrm>
              <a:off x="432048" y="2842584"/>
              <a:ext cx="3250704" cy="473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5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YEARLY</a:t>
              </a:r>
              <a:endParaRPr dirty="0"/>
            </a:p>
          </p:txBody>
        </p:sp>
        <p:sp>
          <p:nvSpPr>
            <p:cNvPr id="598" name="Google Shape;598;p25"/>
            <p:cNvSpPr txBox="1"/>
            <p:nvPr/>
          </p:nvSpPr>
          <p:spPr>
            <a:xfrm>
              <a:off x="432048" y="956932"/>
              <a:ext cx="3250704" cy="1539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5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636" b="0" i="0" u="none" strike="noStrike" cap="none" dirty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300$</a:t>
              </a:r>
              <a:endParaRPr dirty="0"/>
            </a:p>
          </p:txBody>
        </p:sp>
        <p:sp>
          <p:nvSpPr>
            <p:cNvPr id="599" name="Google Shape;599;p25"/>
            <p:cNvSpPr txBox="1"/>
            <p:nvPr/>
          </p:nvSpPr>
          <p:spPr>
            <a:xfrm>
              <a:off x="432048" y="3638256"/>
              <a:ext cx="3250704" cy="3806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6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Add a feature</a:t>
              </a:r>
              <a:endParaRPr dirty="0"/>
            </a:p>
          </p:txBody>
        </p:sp>
        <p:sp>
          <p:nvSpPr>
            <p:cNvPr id="600" name="Google Shape;600;p25"/>
            <p:cNvSpPr txBox="1"/>
            <p:nvPr/>
          </p:nvSpPr>
          <p:spPr>
            <a:xfrm>
              <a:off x="432048" y="4144977"/>
              <a:ext cx="3250704" cy="3806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6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Add a feature</a:t>
              </a:r>
              <a:endParaRPr dirty="0"/>
            </a:p>
          </p:txBody>
        </p:sp>
        <p:sp>
          <p:nvSpPr>
            <p:cNvPr id="601" name="Google Shape;601;p25"/>
            <p:cNvSpPr txBox="1"/>
            <p:nvPr/>
          </p:nvSpPr>
          <p:spPr>
            <a:xfrm>
              <a:off x="432048" y="5167557"/>
              <a:ext cx="3250704" cy="3806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6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Add a feature</a:t>
              </a:r>
              <a:endParaRPr dirty="0"/>
            </a:p>
          </p:txBody>
        </p:sp>
        <p:sp>
          <p:nvSpPr>
            <p:cNvPr id="602" name="Google Shape;602;p25"/>
            <p:cNvSpPr txBox="1"/>
            <p:nvPr/>
          </p:nvSpPr>
          <p:spPr>
            <a:xfrm>
              <a:off x="432048" y="4656267"/>
              <a:ext cx="3250704" cy="3806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6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Add a feature</a:t>
              </a:r>
              <a:endParaRPr dirty="0"/>
            </a:p>
          </p:txBody>
        </p:sp>
        <p:cxnSp>
          <p:nvCxnSpPr>
            <p:cNvPr id="603" name="Google Shape;603;p25"/>
            <p:cNvCxnSpPr/>
            <p:nvPr/>
          </p:nvCxnSpPr>
          <p:spPr>
            <a:xfrm>
              <a:off x="544555" y="2619900"/>
              <a:ext cx="3025689" cy="0"/>
            </a:xfrm>
            <a:prstGeom prst="straightConnector1">
              <a:avLst/>
            </a:prstGeom>
            <a:noFill/>
            <a:ln w="374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4" name="Google Shape;604;p25"/>
            <p:cNvCxnSpPr/>
            <p:nvPr/>
          </p:nvCxnSpPr>
          <p:spPr>
            <a:xfrm>
              <a:off x="544555" y="3498252"/>
              <a:ext cx="3025689" cy="0"/>
            </a:xfrm>
            <a:prstGeom prst="straightConnector1">
              <a:avLst/>
            </a:prstGeom>
            <a:noFill/>
            <a:ln w="374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05" name="Google Shape;605;p25"/>
            <p:cNvGrpSpPr/>
            <p:nvPr/>
          </p:nvGrpSpPr>
          <p:grpSpPr>
            <a:xfrm>
              <a:off x="0" y="-241102"/>
              <a:ext cx="4114800" cy="6830897"/>
              <a:chOff x="0" y="-47625"/>
              <a:chExt cx="812800" cy="1349313"/>
            </a:xfrm>
          </p:grpSpPr>
          <p:sp>
            <p:nvSpPr>
              <p:cNvPr id="606" name="Google Shape;606;p25"/>
              <p:cNvSpPr/>
              <p:nvPr/>
            </p:nvSpPr>
            <p:spPr>
              <a:xfrm>
                <a:off x="0" y="0"/>
                <a:ext cx="812800" cy="130168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301688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1301688"/>
                    </a:lnTo>
                    <a:lnTo>
                      <a:pt x="0" y="130168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47625" cap="sq" cmpd="sng">
                <a:solidFill>
                  <a:srgbClr val="69F3C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07" name="Google Shape;607;p25"/>
              <p:cNvSpPr txBox="1"/>
              <p:nvPr/>
            </p:nvSpPr>
            <p:spPr>
              <a:xfrm>
                <a:off x="0" y="-47625"/>
                <a:ext cx="812800" cy="13493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875" tIns="68875" rIns="68875" bIns="688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08" name="Google Shape;608;p25"/>
          <p:cNvGrpSpPr/>
          <p:nvPr/>
        </p:nvGrpSpPr>
        <p:grpSpPr>
          <a:xfrm>
            <a:off x="7335828" y="2748315"/>
            <a:ext cx="3616343" cy="6333768"/>
            <a:chOff x="0" y="-241102"/>
            <a:chExt cx="4821791" cy="8445024"/>
          </a:xfrm>
        </p:grpSpPr>
        <p:sp>
          <p:nvSpPr>
            <p:cNvPr id="609" name="Google Shape;609;p25"/>
            <p:cNvSpPr txBox="1"/>
            <p:nvPr/>
          </p:nvSpPr>
          <p:spPr>
            <a:xfrm>
              <a:off x="206847" y="3105764"/>
              <a:ext cx="4408098" cy="6424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MONTHLY</a:t>
              </a:r>
              <a:endParaRPr dirty="0"/>
            </a:p>
          </p:txBody>
        </p:sp>
        <p:sp>
          <p:nvSpPr>
            <p:cNvPr id="610" name="Google Shape;610;p25"/>
            <p:cNvSpPr txBox="1"/>
            <p:nvPr/>
          </p:nvSpPr>
          <p:spPr>
            <a:xfrm>
              <a:off x="206847" y="549889"/>
              <a:ext cx="4408098" cy="2085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0" b="0" i="0" u="none" strike="noStrike" cap="none" dirty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30$</a:t>
              </a:r>
              <a:endParaRPr dirty="0"/>
            </a:p>
          </p:txBody>
        </p:sp>
        <p:sp>
          <p:nvSpPr>
            <p:cNvPr id="611" name="Google Shape;611;p25"/>
            <p:cNvSpPr txBox="1"/>
            <p:nvPr/>
          </p:nvSpPr>
          <p:spPr>
            <a:xfrm>
              <a:off x="206847" y="4175854"/>
              <a:ext cx="4408098" cy="5250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Add a feature</a:t>
              </a:r>
              <a:endParaRPr dirty="0"/>
            </a:p>
          </p:txBody>
        </p:sp>
        <p:sp>
          <p:nvSpPr>
            <p:cNvPr id="612" name="Google Shape;612;p25"/>
            <p:cNvSpPr txBox="1"/>
            <p:nvPr/>
          </p:nvSpPr>
          <p:spPr>
            <a:xfrm>
              <a:off x="206847" y="4862990"/>
              <a:ext cx="4408098" cy="5250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Add a feature</a:t>
              </a:r>
              <a:endParaRPr dirty="0"/>
            </a:p>
          </p:txBody>
        </p:sp>
        <p:sp>
          <p:nvSpPr>
            <p:cNvPr id="613" name="Google Shape;613;p25"/>
            <p:cNvSpPr txBox="1"/>
            <p:nvPr/>
          </p:nvSpPr>
          <p:spPr>
            <a:xfrm>
              <a:off x="206847" y="5556322"/>
              <a:ext cx="4408098" cy="5191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Add a feature</a:t>
              </a:r>
              <a:endParaRPr dirty="0"/>
            </a:p>
          </p:txBody>
        </p:sp>
        <p:cxnSp>
          <p:nvCxnSpPr>
            <p:cNvPr id="614" name="Google Shape;614;p25"/>
            <p:cNvCxnSpPr/>
            <p:nvPr/>
          </p:nvCxnSpPr>
          <p:spPr>
            <a:xfrm>
              <a:off x="359412" y="2803795"/>
              <a:ext cx="4102968" cy="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5" name="Google Shape;615;p25"/>
            <p:cNvCxnSpPr/>
            <p:nvPr/>
          </p:nvCxnSpPr>
          <p:spPr>
            <a:xfrm>
              <a:off x="359412" y="3994879"/>
              <a:ext cx="4102968" cy="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16" name="Google Shape;616;p25"/>
            <p:cNvGrpSpPr/>
            <p:nvPr/>
          </p:nvGrpSpPr>
          <p:grpSpPr>
            <a:xfrm>
              <a:off x="0" y="-241102"/>
              <a:ext cx="4821791" cy="8445024"/>
              <a:chOff x="0" y="-47625"/>
              <a:chExt cx="952453" cy="1668153"/>
            </a:xfrm>
          </p:grpSpPr>
          <p:sp>
            <p:nvSpPr>
              <p:cNvPr id="617" name="Google Shape;617;p25"/>
              <p:cNvSpPr/>
              <p:nvPr/>
            </p:nvSpPr>
            <p:spPr>
              <a:xfrm>
                <a:off x="0" y="0"/>
                <a:ext cx="952453" cy="1620528"/>
              </a:xfrm>
              <a:custGeom>
                <a:avLst/>
                <a:gdLst/>
                <a:ahLst/>
                <a:cxnLst/>
                <a:rect l="l" t="t" r="r" b="b"/>
                <a:pathLst>
                  <a:path w="952453" h="1620528" extrusionOk="0">
                    <a:moveTo>
                      <a:pt x="0" y="0"/>
                    </a:moveTo>
                    <a:lnTo>
                      <a:pt x="952453" y="0"/>
                    </a:lnTo>
                    <a:lnTo>
                      <a:pt x="952453" y="1620528"/>
                    </a:lnTo>
                    <a:lnTo>
                      <a:pt x="0" y="162052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69F3C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18" name="Google Shape;618;p25"/>
              <p:cNvSpPr txBox="1"/>
              <p:nvPr/>
            </p:nvSpPr>
            <p:spPr>
              <a:xfrm>
                <a:off x="0" y="-47625"/>
                <a:ext cx="952453" cy="16681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19" name="Google Shape;619;p25"/>
          <p:cNvSpPr txBox="1"/>
          <p:nvPr/>
        </p:nvSpPr>
        <p:spPr>
          <a:xfrm>
            <a:off x="1028700" y="1038225"/>
            <a:ext cx="16230600" cy="1323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Add a Pricing Page</a:t>
            </a:r>
            <a:endParaRPr dirty="0"/>
          </a:p>
        </p:txBody>
      </p:sp>
      <p:sp>
        <p:nvSpPr>
          <p:cNvPr id="620" name="Google Shape;620;p25"/>
          <p:cNvSpPr/>
          <p:nvPr/>
        </p:nvSpPr>
        <p:spPr>
          <a:xfrm rot="-3278844">
            <a:off x="-6886846" y="-3415669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621" name="Google Shape;621;p25"/>
          <p:cNvSpPr/>
          <p:nvPr/>
        </p:nvSpPr>
        <p:spPr>
          <a:xfrm rot="7599151">
            <a:off x="11345333" y="401821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622" name="Google Shape;622;p25"/>
          <p:cNvGrpSpPr/>
          <p:nvPr/>
        </p:nvGrpSpPr>
        <p:grpSpPr>
          <a:xfrm>
            <a:off x="15384275" y="372636"/>
            <a:ext cx="1875026" cy="1989564"/>
            <a:chOff x="0" y="-122432"/>
            <a:chExt cx="2500034" cy="2652752"/>
          </a:xfrm>
        </p:grpSpPr>
        <p:grpSp>
          <p:nvGrpSpPr>
            <p:cNvPr id="623" name="Google Shape;623;p25"/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624" name="Google Shape;624;p25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25" name="Google Shape;625;p25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6" name="Google Shape;626;p25"/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627" name="Google Shape;627;p25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28" name="Google Shape;628;p25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29" name="Google Shape;629;p25"/>
          <p:cNvGrpSpPr/>
          <p:nvPr/>
        </p:nvGrpSpPr>
        <p:grpSpPr>
          <a:xfrm>
            <a:off x="1942154" y="7846259"/>
            <a:ext cx="847888" cy="856040"/>
            <a:chOff x="0" y="-60012"/>
            <a:chExt cx="1130517" cy="1141387"/>
          </a:xfrm>
        </p:grpSpPr>
        <p:grpSp>
          <p:nvGrpSpPr>
            <p:cNvPr id="630" name="Google Shape;630;p25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631" name="Google Shape;631;p25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32" name="Google Shape;632;p25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3" name="Google Shape;633;p25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634" name="Google Shape;634;p25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35" name="Google Shape;635;p25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0" name="Google Shape;640;p26"/>
          <p:cNvGrpSpPr/>
          <p:nvPr/>
        </p:nvGrpSpPr>
        <p:grpSpPr>
          <a:xfrm>
            <a:off x="7157034" y="-683750"/>
            <a:ext cx="7993047" cy="7993047"/>
            <a:chOff x="0" y="0"/>
            <a:chExt cx="10657396" cy="10657396"/>
          </a:xfrm>
        </p:grpSpPr>
        <p:grpSp>
          <p:nvGrpSpPr>
            <p:cNvPr id="641" name="Google Shape;641;p26"/>
            <p:cNvGrpSpPr/>
            <p:nvPr/>
          </p:nvGrpSpPr>
          <p:grpSpPr>
            <a:xfrm>
              <a:off x="0" y="0"/>
              <a:ext cx="10657396" cy="10657396"/>
              <a:chOff x="0" y="0"/>
              <a:chExt cx="812800" cy="812800"/>
            </a:xfrm>
          </p:grpSpPr>
          <p:sp>
            <p:nvSpPr>
              <p:cNvPr id="642" name="Google Shape;642;p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43" name="Google Shape;643;p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4" name="Google Shape;644;p26"/>
            <p:cNvGrpSpPr/>
            <p:nvPr/>
          </p:nvGrpSpPr>
          <p:grpSpPr>
            <a:xfrm>
              <a:off x="1034397" y="1034397"/>
              <a:ext cx="8588602" cy="8588602"/>
              <a:chOff x="0" y="0"/>
              <a:chExt cx="812800" cy="812800"/>
            </a:xfrm>
          </p:grpSpPr>
          <p:sp>
            <p:nvSpPr>
              <p:cNvPr id="645" name="Google Shape;645;p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46" name="Google Shape;646;p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7" name="Google Shape;647;p26"/>
            <p:cNvGrpSpPr/>
            <p:nvPr/>
          </p:nvGrpSpPr>
          <p:grpSpPr>
            <a:xfrm>
              <a:off x="1786907" y="1786907"/>
              <a:ext cx="7083581" cy="7083581"/>
              <a:chOff x="0" y="0"/>
              <a:chExt cx="812800" cy="812800"/>
            </a:xfrm>
          </p:grpSpPr>
          <p:sp>
            <p:nvSpPr>
              <p:cNvPr id="648" name="Google Shape;648;p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49" name="Google Shape;649;p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0" name="Google Shape;650;p26"/>
            <p:cNvGrpSpPr/>
            <p:nvPr/>
          </p:nvGrpSpPr>
          <p:grpSpPr>
            <a:xfrm>
              <a:off x="2409352" y="2409352"/>
              <a:ext cx="5838691" cy="5838691"/>
              <a:chOff x="0" y="0"/>
              <a:chExt cx="812800" cy="812800"/>
            </a:xfrm>
          </p:grpSpPr>
          <p:sp>
            <p:nvSpPr>
              <p:cNvPr id="651" name="Google Shape;651;p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52" name="Google Shape;652;p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3" name="Google Shape;653;p26"/>
            <p:cNvGrpSpPr/>
            <p:nvPr/>
          </p:nvGrpSpPr>
          <p:grpSpPr>
            <a:xfrm>
              <a:off x="3092186" y="3092186"/>
              <a:ext cx="4473024" cy="4473024"/>
              <a:chOff x="0" y="0"/>
              <a:chExt cx="812800" cy="812800"/>
            </a:xfrm>
          </p:grpSpPr>
          <p:sp>
            <p:nvSpPr>
              <p:cNvPr id="654" name="Google Shape;654;p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55" name="Google Shape;655;p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56" name="Google Shape;656;p26"/>
          <p:cNvGrpSpPr/>
          <p:nvPr/>
        </p:nvGrpSpPr>
        <p:grpSpPr>
          <a:xfrm>
            <a:off x="10274794" y="2408652"/>
            <a:ext cx="1544574" cy="1544574"/>
            <a:chOff x="0" y="0"/>
            <a:chExt cx="812800" cy="812800"/>
          </a:xfrm>
        </p:grpSpPr>
        <p:sp>
          <p:nvSpPr>
            <p:cNvPr id="657" name="Google Shape;657;p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8" name="Google Shape;658;p2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03</a:t>
              </a:r>
              <a:endParaRPr dirty="0"/>
            </a:p>
          </p:txBody>
        </p:sp>
      </p:grpSp>
      <p:sp>
        <p:nvSpPr>
          <p:cNvPr id="659" name="Google Shape;659;p26"/>
          <p:cNvSpPr txBox="1"/>
          <p:nvPr/>
        </p:nvSpPr>
        <p:spPr>
          <a:xfrm>
            <a:off x="10613771" y="4073109"/>
            <a:ext cx="7378075" cy="1367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 Us</a:t>
            </a:r>
            <a:endParaRPr dirty="0"/>
          </a:p>
        </p:txBody>
      </p:sp>
      <p:sp>
        <p:nvSpPr>
          <p:cNvPr id="660" name="Google Shape;660;p26"/>
          <p:cNvSpPr txBox="1"/>
          <p:nvPr/>
        </p:nvSpPr>
        <p:spPr>
          <a:xfrm>
            <a:off x="10613771" y="5558638"/>
            <a:ext cx="5320741" cy="1035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Elaborate on what you want to discuss. </a:t>
            </a:r>
            <a:endParaRPr dirty="0"/>
          </a:p>
        </p:txBody>
      </p:sp>
      <p:sp>
        <p:nvSpPr>
          <p:cNvPr id="661" name="Google Shape;661;p26"/>
          <p:cNvSpPr/>
          <p:nvPr/>
        </p:nvSpPr>
        <p:spPr>
          <a:xfrm rot="-8100000">
            <a:off x="-6811884" y="756140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662" name="Google Shape;662;p26"/>
          <p:cNvGrpSpPr/>
          <p:nvPr/>
        </p:nvGrpSpPr>
        <p:grpSpPr>
          <a:xfrm>
            <a:off x="1028700" y="-379164"/>
            <a:ext cx="3086100" cy="6469932"/>
            <a:chOff x="0" y="-47625"/>
            <a:chExt cx="812800" cy="1704015"/>
          </a:xfrm>
        </p:grpSpPr>
        <p:sp>
          <p:nvSpPr>
            <p:cNvPr id="663" name="Google Shape;663;p26"/>
            <p:cNvSpPr/>
            <p:nvPr/>
          </p:nvSpPr>
          <p:spPr>
            <a:xfrm>
              <a:off x="0" y="0"/>
              <a:ext cx="812800" cy="1656390"/>
            </a:xfrm>
            <a:custGeom>
              <a:avLst/>
              <a:gdLst/>
              <a:ahLst/>
              <a:cxnLst/>
              <a:rect l="l" t="t" r="r" b="b"/>
              <a:pathLst>
                <a:path w="812800" h="165639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1656390"/>
                  </a:lnTo>
                  <a:lnTo>
                    <a:pt x="0" y="1656390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664" name="Google Shape;664;p26"/>
            <p:cNvSpPr txBox="1"/>
            <p:nvPr/>
          </p:nvSpPr>
          <p:spPr>
            <a:xfrm>
              <a:off x="0" y="-47625"/>
              <a:ext cx="812800" cy="17040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5" name="Google Shape;665;p26"/>
          <p:cNvSpPr/>
          <p:nvPr/>
        </p:nvSpPr>
        <p:spPr>
          <a:xfrm>
            <a:off x="4346270" y="4874196"/>
            <a:ext cx="4925282" cy="7421350"/>
          </a:xfrm>
          <a:custGeom>
            <a:avLst/>
            <a:gdLst/>
            <a:ahLst/>
            <a:cxnLst/>
            <a:rect l="l" t="t" r="r" b="b"/>
            <a:pathLst>
              <a:path w="4925282" h="7421350" extrusionOk="0">
                <a:moveTo>
                  <a:pt x="0" y="0"/>
                </a:moveTo>
                <a:lnTo>
                  <a:pt x="4925282" y="0"/>
                </a:lnTo>
                <a:lnTo>
                  <a:pt x="4925282" y="7421350"/>
                </a:lnTo>
                <a:lnTo>
                  <a:pt x="0" y="74213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14916" r="-136207"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666" name="Google Shape;666;p26"/>
          <p:cNvSpPr/>
          <p:nvPr/>
        </p:nvSpPr>
        <p:spPr>
          <a:xfrm>
            <a:off x="1796686" y="0"/>
            <a:ext cx="5627257" cy="10287000"/>
          </a:xfrm>
          <a:custGeom>
            <a:avLst/>
            <a:gdLst/>
            <a:ahLst/>
            <a:cxnLst/>
            <a:rect l="l" t="t" r="r" b="b"/>
            <a:pathLst>
              <a:path w="5627257" h="10287000" extrusionOk="0">
                <a:moveTo>
                  <a:pt x="0" y="0"/>
                </a:moveTo>
                <a:lnTo>
                  <a:pt x="5627257" y="0"/>
                </a:lnTo>
                <a:lnTo>
                  <a:pt x="562725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24687" r="-149683"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667" name="Google Shape;667;p26"/>
          <p:cNvSpPr/>
          <p:nvPr/>
        </p:nvSpPr>
        <p:spPr>
          <a:xfrm rot="7599151">
            <a:off x="11139409" y="5503211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668" name="Google Shape;668;p26"/>
          <p:cNvGrpSpPr/>
          <p:nvPr/>
        </p:nvGrpSpPr>
        <p:grpSpPr>
          <a:xfrm>
            <a:off x="15270161" y="1191375"/>
            <a:ext cx="1875026" cy="1989564"/>
            <a:chOff x="0" y="-122432"/>
            <a:chExt cx="2500034" cy="2652752"/>
          </a:xfrm>
        </p:grpSpPr>
        <p:grpSp>
          <p:nvGrpSpPr>
            <p:cNvPr id="669" name="Google Shape;669;p26"/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670" name="Google Shape;670;p26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71" name="Google Shape;671;p26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2" name="Google Shape;672;p26"/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673" name="Google Shape;673;p26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74" name="Google Shape;674;p26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75" name="Google Shape;675;p26"/>
          <p:cNvGrpSpPr/>
          <p:nvPr/>
        </p:nvGrpSpPr>
        <p:grpSpPr>
          <a:xfrm>
            <a:off x="604756" y="8269901"/>
            <a:ext cx="847888" cy="856040"/>
            <a:chOff x="0" y="-60012"/>
            <a:chExt cx="1130517" cy="1141387"/>
          </a:xfrm>
        </p:grpSpPr>
        <p:grpSp>
          <p:nvGrpSpPr>
            <p:cNvPr id="676" name="Google Shape;676;p26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677" name="Google Shape;677;p26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78" name="Google Shape;678;p26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9" name="Google Shape;679;p26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680" name="Google Shape;680;p26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81" name="Google Shape;681;p26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27"/>
          <p:cNvSpPr/>
          <p:nvPr/>
        </p:nvSpPr>
        <p:spPr>
          <a:xfrm rot="-2699999">
            <a:off x="-6254673" y="-3814025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pic>
        <p:nvPicPr>
          <p:cNvPr id="687" name="Google Shape;687;p27"/>
          <p:cNvPicPr preferRelativeResize="0"/>
          <p:nvPr/>
        </p:nvPicPr>
        <p:blipFill rotWithShape="1">
          <a:blip r:embed="rId4">
            <a:alphaModFix/>
          </a:blip>
          <a:srcRect t="13036" b="13035"/>
          <a:stretch/>
        </p:blipFill>
        <p:spPr>
          <a:xfrm>
            <a:off x="0" y="2518038"/>
            <a:ext cx="9144000" cy="4503735"/>
          </a:xfrm>
          <a:prstGeom prst="rect">
            <a:avLst/>
          </a:prstGeom>
          <a:noFill/>
          <a:ln>
            <a:noFill/>
          </a:ln>
        </p:spPr>
      </p:pic>
      <p:sp>
        <p:nvSpPr>
          <p:cNvPr id="688" name="Google Shape;688;p27"/>
          <p:cNvSpPr txBox="1"/>
          <p:nvPr/>
        </p:nvSpPr>
        <p:spPr>
          <a:xfrm>
            <a:off x="9760515" y="2393598"/>
            <a:ext cx="6202863" cy="2734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Our</a:t>
            </a:r>
            <a:endParaRPr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History</a:t>
            </a:r>
            <a:endParaRPr dirty="0"/>
          </a:p>
        </p:txBody>
      </p:sp>
      <p:sp>
        <p:nvSpPr>
          <p:cNvPr id="689" name="Google Shape;689;p27"/>
          <p:cNvSpPr txBox="1"/>
          <p:nvPr/>
        </p:nvSpPr>
        <p:spPr>
          <a:xfrm>
            <a:off x="9760515" y="5422979"/>
            <a:ext cx="6202863" cy="1598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Presentations are communication tools that can be used as demonstrations, lectures, speeches, reports, and more. It is mostly presented before an audience. </a:t>
            </a:r>
            <a:endParaRPr dirty="0"/>
          </a:p>
        </p:txBody>
      </p:sp>
      <p:grpSp>
        <p:nvGrpSpPr>
          <p:cNvPr id="690" name="Google Shape;690;p27"/>
          <p:cNvGrpSpPr/>
          <p:nvPr/>
        </p:nvGrpSpPr>
        <p:grpSpPr>
          <a:xfrm>
            <a:off x="14737499" y="936876"/>
            <a:ext cx="1875026" cy="1989564"/>
            <a:chOff x="0" y="-122432"/>
            <a:chExt cx="2500034" cy="2652752"/>
          </a:xfrm>
        </p:grpSpPr>
        <p:grpSp>
          <p:nvGrpSpPr>
            <p:cNvPr id="691" name="Google Shape;691;p27"/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692" name="Google Shape;692;p27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93" name="Google Shape;693;p27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4" name="Google Shape;694;p27"/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695" name="Google Shape;695;p27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696" name="Google Shape;696;p27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97" name="Google Shape;697;p27"/>
          <p:cNvSpPr/>
          <p:nvPr/>
        </p:nvSpPr>
        <p:spPr>
          <a:xfrm rot="7807243">
            <a:off x="10173131" y="5442607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698" name="Google Shape;698;p27"/>
          <p:cNvGrpSpPr/>
          <p:nvPr/>
        </p:nvGrpSpPr>
        <p:grpSpPr>
          <a:xfrm>
            <a:off x="4572000" y="8297484"/>
            <a:ext cx="914563" cy="960815"/>
            <a:chOff x="0" y="-60012"/>
            <a:chExt cx="1219417" cy="1281087"/>
          </a:xfrm>
        </p:grpSpPr>
        <p:grpSp>
          <p:nvGrpSpPr>
            <p:cNvPr id="699" name="Google Shape;699;p27"/>
            <p:cNvGrpSpPr/>
            <p:nvPr/>
          </p:nvGrpSpPr>
          <p:grpSpPr>
            <a:xfrm>
              <a:off x="221150" y="304698"/>
              <a:ext cx="998267" cy="916377"/>
              <a:chOff x="0" y="-47625"/>
              <a:chExt cx="812800" cy="746125"/>
            </a:xfrm>
          </p:grpSpPr>
          <p:sp>
            <p:nvSpPr>
              <p:cNvPr id="700" name="Google Shape;700;p27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01" name="Google Shape;701;p27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2" name="Google Shape;702;p27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703" name="Google Shape;703;p27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04" name="Google Shape;704;p27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05" name="Google Shape;705;p27"/>
          <p:cNvGrpSpPr/>
          <p:nvPr/>
        </p:nvGrpSpPr>
        <p:grpSpPr>
          <a:xfrm rot="5400000">
            <a:off x="4671790" y="3655300"/>
            <a:ext cx="265996" cy="6732946"/>
            <a:chOff x="0" y="-47625"/>
            <a:chExt cx="70057" cy="1773286"/>
          </a:xfrm>
        </p:grpSpPr>
        <p:sp>
          <p:nvSpPr>
            <p:cNvPr id="706" name="Google Shape;706;p27"/>
            <p:cNvSpPr/>
            <p:nvPr/>
          </p:nvSpPr>
          <p:spPr>
            <a:xfrm>
              <a:off x="0" y="0"/>
              <a:ext cx="70057" cy="1725661"/>
            </a:xfrm>
            <a:custGeom>
              <a:avLst/>
              <a:gdLst/>
              <a:ahLst/>
              <a:cxnLst/>
              <a:rect l="l" t="t" r="r" b="b"/>
              <a:pathLst>
                <a:path w="70057" h="1725661" extrusionOk="0">
                  <a:moveTo>
                    <a:pt x="0" y="0"/>
                  </a:moveTo>
                  <a:lnTo>
                    <a:pt x="70057" y="0"/>
                  </a:lnTo>
                  <a:lnTo>
                    <a:pt x="70057" y="1725661"/>
                  </a:lnTo>
                  <a:lnTo>
                    <a:pt x="0" y="1725661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07" name="Google Shape;707;p27"/>
            <p:cNvSpPr txBox="1"/>
            <p:nvPr/>
          </p:nvSpPr>
          <p:spPr>
            <a:xfrm>
              <a:off x="0" y="-47625"/>
              <a:ext cx="70057" cy="17732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28"/>
          <p:cNvSpPr txBox="1"/>
          <p:nvPr/>
        </p:nvSpPr>
        <p:spPr>
          <a:xfrm>
            <a:off x="2741618" y="2385055"/>
            <a:ext cx="12804764" cy="4101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i="0" u="none" strike="noStrike" cap="none" dirty="0">
                <a:solidFill>
                  <a:srgbClr val="69F3C2"/>
                </a:solidFill>
                <a:latin typeface="Montserrat"/>
                <a:ea typeface="Montserrat"/>
                <a:cs typeface="Montserrat"/>
                <a:sym typeface="Montserrat"/>
              </a:rPr>
              <a:t>Write an original statement or inspiring quote</a:t>
            </a:r>
            <a:endParaRPr dirty="0"/>
          </a:p>
        </p:txBody>
      </p:sp>
      <p:sp>
        <p:nvSpPr>
          <p:cNvPr id="713" name="Google Shape;713;p28"/>
          <p:cNvSpPr txBox="1"/>
          <p:nvPr/>
        </p:nvSpPr>
        <p:spPr>
          <a:xfrm>
            <a:off x="2741618" y="7175546"/>
            <a:ext cx="12804764" cy="613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— Include a credit, citation, or supporting message</a:t>
            </a:r>
            <a:endParaRPr dirty="0"/>
          </a:p>
        </p:txBody>
      </p:sp>
      <p:sp>
        <p:nvSpPr>
          <p:cNvPr id="714" name="Google Shape;714;p28"/>
          <p:cNvSpPr/>
          <p:nvPr/>
        </p:nvSpPr>
        <p:spPr>
          <a:xfrm rot="-2699999">
            <a:off x="-6422915" y="-448977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715" name="Google Shape;715;p28"/>
          <p:cNvSpPr/>
          <p:nvPr/>
        </p:nvSpPr>
        <p:spPr>
          <a:xfrm rot="7807243">
            <a:off x="11558860" y="5109908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716" name="Google Shape;716;p28"/>
          <p:cNvGrpSpPr/>
          <p:nvPr/>
        </p:nvGrpSpPr>
        <p:grpSpPr>
          <a:xfrm>
            <a:off x="14850487" y="936876"/>
            <a:ext cx="1875026" cy="1989564"/>
            <a:chOff x="0" y="-122432"/>
            <a:chExt cx="2500034" cy="2652752"/>
          </a:xfrm>
        </p:grpSpPr>
        <p:grpSp>
          <p:nvGrpSpPr>
            <p:cNvPr id="717" name="Google Shape;717;p28"/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718" name="Google Shape;718;p2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19" name="Google Shape;719;p28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0" name="Google Shape;720;p28"/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721" name="Google Shape;721;p2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22" name="Google Shape;722;p28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23" name="Google Shape;723;p28"/>
          <p:cNvGrpSpPr/>
          <p:nvPr/>
        </p:nvGrpSpPr>
        <p:grpSpPr>
          <a:xfrm>
            <a:off x="1667753" y="5864851"/>
            <a:ext cx="847888" cy="856040"/>
            <a:chOff x="0" y="-60012"/>
            <a:chExt cx="1130517" cy="1141387"/>
          </a:xfrm>
        </p:grpSpPr>
        <p:grpSp>
          <p:nvGrpSpPr>
            <p:cNvPr id="724" name="Google Shape;724;p28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725" name="Google Shape;725;p2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26" name="Google Shape;726;p28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7" name="Google Shape;727;p28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728" name="Google Shape;728;p2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29" name="Google Shape;729;p28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29"/>
          <p:cNvSpPr/>
          <p:nvPr/>
        </p:nvSpPr>
        <p:spPr>
          <a:xfrm rot="-2699999">
            <a:off x="-5544457" y="-298863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735" name="Google Shape;735;p29"/>
          <p:cNvSpPr/>
          <p:nvPr/>
        </p:nvSpPr>
        <p:spPr>
          <a:xfrm>
            <a:off x="1423216" y="1958399"/>
            <a:ext cx="7720784" cy="6685851"/>
          </a:xfrm>
          <a:custGeom>
            <a:avLst/>
            <a:gdLst/>
            <a:ahLst/>
            <a:cxnLst/>
            <a:rect l="l" t="t" r="r" b="b"/>
            <a:pathLst>
              <a:path w="4282440" h="3708400" extrusionOk="0">
                <a:moveTo>
                  <a:pt x="3211830" y="0"/>
                </a:moveTo>
                <a:lnTo>
                  <a:pt x="1070610" y="0"/>
                </a:lnTo>
                <a:lnTo>
                  <a:pt x="0" y="1854200"/>
                </a:lnTo>
                <a:lnTo>
                  <a:pt x="1070610" y="3708400"/>
                </a:lnTo>
                <a:lnTo>
                  <a:pt x="3211830" y="3708400"/>
                </a:lnTo>
                <a:lnTo>
                  <a:pt x="4282440" y="1854200"/>
                </a:lnTo>
                <a:close/>
              </a:path>
            </a:pathLst>
          </a:custGeom>
          <a:solidFill>
            <a:srgbClr val="69F3C2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it-IT" dirty="0"/>
          </a:p>
        </p:txBody>
      </p:sp>
      <p:sp>
        <p:nvSpPr>
          <p:cNvPr id="736" name="Google Shape;736;p29"/>
          <p:cNvSpPr txBox="1"/>
          <p:nvPr/>
        </p:nvSpPr>
        <p:spPr>
          <a:xfrm>
            <a:off x="8445520" y="2732565"/>
            <a:ext cx="8813780" cy="1367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i="0" u="none" strike="noStrike" cap="none" dirty="0">
                <a:solidFill>
                  <a:srgbClr val="69F3C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Our Founder</a:t>
            </a:r>
            <a:endParaRPr dirty="0"/>
          </a:p>
        </p:txBody>
      </p:sp>
      <p:sp>
        <p:nvSpPr>
          <p:cNvPr id="737" name="Google Shape;737;p29"/>
          <p:cNvSpPr txBox="1"/>
          <p:nvPr/>
        </p:nvSpPr>
        <p:spPr>
          <a:xfrm>
            <a:off x="10529730" y="4556630"/>
            <a:ext cx="4645361" cy="485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Name Surname</a:t>
            </a:r>
            <a:endParaRPr dirty="0"/>
          </a:p>
        </p:txBody>
      </p:sp>
      <p:sp>
        <p:nvSpPr>
          <p:cNvPr id="738" name="Google Shape;738;p29"/>
          <p:cNvSpPr/>
          <p:nvPr/>
        </p:nvSpPr>
        <p:spPr>
          <a:xfrm rot="7807243">
            <a:off x="11558860" y="5109908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739" name="Google Shape;739;p29"/>
          <p:cNvSpPr txBox="1"/>
          <p:nvPr/>
        </p:nvSpPr>
        <p:spPr>
          <a:xfrm>
            <a:off x="9750978" y="5286934"/>
            <a:ext cx="6202863" cy="1567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Presentations are communication tools that can be used as demonstrations, lectures, speeches, reports, and more. It is mostly presented before an audience. </a:t>
            </a:r>
            <a:endParaRPr dirty="0"/>
          </a:p>
        </p:txBody>
      </p:sp>
      <p:grpSp>
        <p:nvGrpSpPr>
          <p:cNvPr id="740" name="Google Shape;740;p29"/>
          <p:cNvGrpSpPr/>
          <p:nvPr/>
        </p:nvGrpSpPr>
        <p:grpSpPr>
          <a:xfrm>
            <a:off x="10348205" y="1102358"/>
            <a:ext cx="847888" cy="856040"/>
            <a:chOff x="0" y="-60012"/>
            <a:chExt cx="1130517" cy="1141387"/>
          </a:xfrm>
        </p:grpSpPr>
        <p:grpSp>
          <p:nvGrpSpPr>
            <p:cNvPr id="741" name="Google Shape;741;p29"/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742" name="Google Shape;742;p29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43" name="Google Shape;743;p29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4" name="Google Shape;744;p29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745" name="Google Shape;745;p29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46" name="Google Shape;746;p29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47" name="Google Shape;747;p29"/>
          <p:cNvGrpSpPr/>
          <p:nvPr/>
        </p:nvGrpSpPr>
        <p:grpSpPr>
          <a:xfrm>
            <a:off x="14377141" y="7360262"/>
            <a:ext cx="1271758" cy="1283988"/>
            <a:chOff x="0" y="-90013"/>
            <a:chExt cx="1695678" cy="1711983"/>
          </a:xfrm>
        </p:grpSpPr>
        <p:grpSp>
          <p:nvGrpSpPr>
            <p:cNvPr id="748" name="Google Shape;748;p29"/>
            <p:cNvGrpSpPr/>
            <p:nvPr/>
          </p:nvGrpSpPr>
          <p:grpSpPr>
            <a:xfrm>
              <a:off x="198364" y="247483"/>
              <a:ext cx="1497314" cy="1374487"/>
              <a:chOff x="0" y="-47625"/>
              <a:chExt cx="812800" cy="746125"/>
            </a:xfrm>
          </p:grpSpPr>
          <p:sp>
            <p:nvSpPr>
              <p:cNvPr id="749" name="Google Shape;749;p29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50" name="Google Shape;750;p29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1" name="Google Shape;751;p29"/>
            <p:cNvGrpSpPr/>
            <p:nvPr/>
          </p:nvGrpSpPr>
          <p:grpSpPr>
            <a:xfrm>
              <a:off x="0" y="-90013"/>
              <a:ext cx="1536223" cy="1410205"/>
              <a:chOff x="0" y="-47625"/>
              <a:chExt cx="812800" cy="746125"/>
            </a:xfrm>
          </p:grpSpPr>
          <p:sp>
            <p:nvSpPr>
              <p:cNvPr id="752" name="Google Shape;752;p29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53" name="Google Shape;753;p29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754" name="Google Shape;75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314" y="1671625"/>
            <a:ext cx="8378400" cy="7259400"/>
          </a:xfrm>
          <a:prstGeom prst="diamond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CA8"/>
        </a:solid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0"/>
          <p:cNvSpPr/>
          <p:nvPr/>
        </p:nvSpPr>
        <p:spPr>
          <a:xfrm>
            <a:off x="2822459" y="3273641"/>
            <a:ext cx="3443636" cy="2982033"/>
          </a:xfrm>
          <a:custGeom>
            <a:avLst/>
            <a:gdLst/>
            <a:ahLst/>
            <a:cxnLst/>
            <a:rect l="l" t="t" r="r" b="b"/>
            <a:pathLst>
              <a:path w="4282440" h="3708400" extrusionOk="0">
                <a:moveTo>
                  <a:pt x="3211830" y="0"/>
                </a:moveTo>
                <a:lnTo>
                  <a:pt x="1070610" y="0"/>
                </a:lnTo>
                <a:lnTo>
                  <a:pt x="0" y="1854200"/>
                </a:lnTo>
                <a:lnTo>
                  <a:pt x="1070610" y="3708400"/>
                </a:lnTo>
                <a:lnTo>
                  <a:pt x="3211830" y="3708400"/>
                </a:lnTo>
                <a:lnTo>
                  <a:pt x="4282440" y="1854200"/>
                </a:lnTo>
                <a:close/>
              </a:path>
            </a:pathLst>
          </a:custGeom>
          <a:solidFill>
            <a:srgbClr val="69F3C2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it-IT" dirty="0"/>
          </a:p>
        </p:txBody>
      </p:sp>
      <p:sp>
        <p:nvSpPr>
          <p:cNvPr id="760" name="Google Shape;760;p30"/>
          <p:cNvSpPr/>
          <p:nvPr/>
        </p:nvSpPr>
        <p:spPr>
          <a:xfrm rot="-2699999">
            <a:off x="-6422915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761" name="Google Shape;761;p30"/>
          <p:cNvSpPr/>
          <p:nvPr/>
        </p:nvSpPr>
        <p:spPr>
          <a:xfrm rot="7807243">
            <a:off x="11238454" y="3955645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762" name="Google Shape;762;p30"/>
          <p:cNvSpPr txBox="1"/>
          <p:nvPr/>
        </p:nvSpPr>
        <p:spPr>
          <a:xfrm>
            <a:off x="890224" y="1038225"/>
            <a:ext cx="16507551" cy="1323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i="0" u="none" strike="noStrike" cap="none" dirty="0">
                <a:solidFill>
                  <a:srgbClr val="69F3C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Testimonials</a:t>
            </a:r>
            <a:endParaRPr dirty="0"/>
          </a:p>
        </p:txBody>
      </p:sp>
      <p:sp>
        <p:nvSpPr>
          <p:cNvPr id="763" name="Google Shape;763;p30"/>
          <p:cNvSpPr/>
          <p:nvPr/>
        </p:nvSpPr>
        <p:spPr>
          <a:xfrm>
            <a:off x="7727152" y="3273641"/>
            <a:ext cx="3443636" cy="2982033"/>
          </a:xfrm>
          <a:custGeom>
            <a:avLst/>
            <a:gdLst/>
            <a:ahLst/>
            <a:cxnLst/>
            <a:rect l="l" t="t" r="r" b="b"/>
            <a:pathLst>
              <a:path w="4282440" h="3708400" extrusionOk="0">
                <a:moveTo>
                  <a:pt x="3211830" y="0"/>
                </a:moveTo>
                <a:lnTo>
                  <a:pt x="1070610" y="0"/>
                </a:lnTo>
                <a:lnTo>
                  <a:pt x="0" y="1854200"/>
                </a:lnTo>
                <a:lnTo>
                  <a:pt x="1070610" y="3708400"/>
                </a:lnTo>
                <a:lnTo>
                  <a:pt x="3211830" y="3708400"/>
                </a:lnTo>
                <a:lnTo>
                  <a:pt x="4282440" y="1854200"/>
                </a:lnTo>
                <a:close/>
              </a:path>
            </a:pathLst>
          </a:custGeom>
          <a:solidFill>
            <a:srgbClr val="69F3C2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it-IT" dirty="0"/>
          </a:p>
        </p:txBody>
      </p:sp>
      <p:sp>
        <p:nvSpPr>
          <p:cNvPr id="764" name="Google Shape;764;p30"/>
          <p:cNvSpPr/>
          <p:nvPr/>
        </p:nvSpPr>
        <p:spPr>
          <a:xfrm>
            <a:off x="12628113" y="3273641"/>
            <a:ext cx="3443636" cy="2982033"/>
          </a:xfrm>
          <a:custGeom>
            <a:avLst/>
            <a:gdLst/>
            <a:ahLst/>
            <a:cxnLst/>
            <a:rect l="l" t="t" r="r" b="b"/>
            <a:pathLst>
              <a:path w="4282440" h="3708400" extrusionOk="0">
                <a:moveTo>
                  <a:pt x="3211830" y="0"/>
                </a:moveTo>
                <a:lnTo>
                  <a:pt x="1070610" y="0"/>
                </a:lnTo>
                <a:lnTo>
                  <a:pt x="0" y="1854200"/>
                </a:lnTo>
                <a:lnTo>
                  <a:pt x="1070610" y="3708400"/>
                </a:lnTo>
                <a:lnTo>
                  <a:pt x="3211830" y="3708400"/>
                </a:lnTo>
                <a:lnTo>
                  <a:pt x="4282440" y="1854200"/>
                </a:lnTo>
                <a:close/>
              </a:path>
            </a:pathLst>
          </a:custGeom>
          <a:solidFill>
            <a:srgbClr val="69F3C2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765" name="Google Shape;765;p30"/>
          <p:cNvGrpSpPr/>
          <p:nvPr/>
        </p:nvGrpSpPr>
        <p:grpSpPr>
          <a:xfrm>
            <a:off x="15065951" y="1131577"/>
            <a:ext cx="1346801" cy="1359753"/>
            <a:chOff x="0" y="-95325"/>
            <a:chExt cx="1795736" cy="1813005"/>
          </a:xfrm>
        </p:grpSpPr>
        <p:grpSp>
          <p:nvGrpSpPr>
            <p:cNvPr id="766" name="Google Shape;766;p30"/>
            <p:cNvGrpSpPr/>
            <p:nvPr/>
          </p:nvGrpSpPr>
          <p:grpSpPr>
            <a:xfrm>
              <a:off x="210069" y="262087"/>
              <a:ext cx="1585667" cy="1455593"/>
              <a:chOff x="0" y="-47625"/>
              <a:chExt cx="812800" cy="746125"/>
            </a:xfrm>
          </p:grpSpPr>
          <p:sp>
            <p:nvSpPr>
              <p:cNvPr id="767" name="Google Shape;767;p30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68" name="Google Shape;768;p30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9" name="Google Shape;769;p30"/>
            <p:cNvGrpSpPr/>
            <p:nvPr/>
          </p:nvGrpSpPr>
          <p:grpSpPr>
            <a:xfrm>
              <a:off x="0" y="-95325"/>
              <a:ext cx="1626873" cy="1493419"/>
              <a:chOff x="0" y="-47625"/>
              <a:chExt cx="812800" cy="746125"/>
            </a:xfrm>
          </p:grpSpPr>
          <p:sp>
            <p:nvSpPr>
              <p:cNvPr id="770" name="Google Shape;770;p30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71" name="Google Shape;771;p30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72" name="Google Shape;772;p30"/>
          <p:cNvGrpSpPr/>
          <p:nvPr/>
        </p:nvGrpSpPr>
        <p:grpSpPr>
          <a:xfrm>
            <a:off x="6056847" y="8268851"/>
            <a:ext cx="697997" cy="704708"/>
            <a:chOff x="0" y="-49403"/>
            <a:chExt cx="930662" cy="939611"/>
          </a:xfrm>
        </p:grpSpPr>
        <p:grpSp>
          <p:nvGrpSpPr>
            <p:cNvPr id="773" name="Google Shape;773;p30"/>
            <p:cNvGrpSpPr/>
            <p:nvPr/>
          </p:nvGrpSpPr>
          <p:grpSpPr>
            <a:xfrm>
              <a:off x="108871" y="135829"/>
              <a:ext cx="821791" cy="754379"/>
              <a:chOff x="0" y="-47625"/>
              <a:chExt cx="812800" cy="746125"/>
            </a:xfrm>
          </p:grpSpPr>
          <p:sp>
            <p:nvSpPr>
              <p:cNvPr id="774" name="Google Shape;774;p30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75" name="Google Shape;775;p30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6" name="Google Shape;776;p30"/>
            <p:cNvGrpSpPr/>
            <p:nvPr/>
          </p:nvGrpSpPr>
          <p:grpSpPr>
            <a:xfrm>
              <a:off x="0" y="-49403"/>
              <a:ext cx="843147" cy="773982"/>
              <a:chOff x="0" y="-47625"/>
              <a:chExt cx="812800" cy="746125"/>
            </a:xfrm>
          </p:grpSpPr>
          <p:sp>
            <p:nvSpPr>
              <p:cNvPr id="777" name="Google Shape;777;p30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778" name="Google Shape;778;p30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79" name="Google Shape;779;p30"/>
          <p:cNvGrpSpPr/>
          <p:nvPr/>
        </p:nvGrpSpPr>
        <p:grpSpPr>
          <a:xfrm>
            <a:off x="2418409" y="6819639"/>
            <a:ext cx="3306074" cy="1486265"/>
            <a:chOff x="0" y="0"/>
            <a:chExt cx="4408098" cy="1981686"/>
          </a:xfrm>
        </p:grpSpPr>
        <p:sp>
          <p:nvSpPr>
            <p:cNvPr id="780" name="Google Shape;780;p30"/>
            <p:cNvSpPr txBox="1"/>
            <p:nvPr/>
          </p:nvSpPr>
          <p:spPr>
            <a:xfrm>
              <a:off x="0" y="0"/>
              <a:ext cx="4408098" cy="6424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Client name</a:t>
              </a:r>
              <a:endParaRPr dirty="0"/>
            </a:p>
          </p:txBody>
        </p:sp>
        <p:sp>
          <p:nvSpPr>
            <p:cNvPr id="781" name="Google Shape;781;p30"/>
            <p:cNvSpPr txBox="1"/>
            <p:nvPr/>
          </p:nvSpPr>
          <p:spPr>
            <a:xfrm>
              <a:off x="0" y="897917"/>
              <a:ext cx="4408098" cy="10837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Elaborate on what you want to discuss. </a:t>
              </a:r>
              <a:endParaRPr dirty="0"/>
            </a:p>
          </p:txBody>
        </p:sp>
      </p:grpSp>
      <p:grpSp>
        <p:nvGrpSpPr>
          <p:cNvPr id="782" name="Google Shape;782;p30"/>
          <p:cNvGrpSpPr/>
          <p:nvPr/>
        </p:nvGrpSpPr>
        <p:grpSpPr>
          <a:xfrm>
            <a:off x="7324227" y="6819639"/>
            <a:ext cx="3306074" cy="1486265"/>
            <a:chOff x="0" y="0"/>
            <a:chExt cx="4408098" cy="1981686"/>
          </a:xfrm>
        </p:grpSpPr>
        <p:sp>
          <p:nvSpPr>
            <p:cNvPr id="783" name="Google Shape;783;p30"/>
            <p:cNvSpPr txBox="1"/>
            <p:nvPr/>
          </p:nvSpPr>
          <p:spPr>
            <a:xfrm>
              <a:off x="0" y="0"/>
              <a:ext cx="4408098" cy="6424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Client name</a:t>
              </a:r>
              <a:endParaRPr dirty="0"/>
            </a:p>
          </p:txBody>
        </p:sp>
        <p:sp>
          <p:nvSpPr>
            <p:cNvPr id="784" name="Google Shape;784;p30"/>
            <p:cNvSpPr txBox="1"/>
            <p:nvPr/>
          </p:nvSpPr>
          <p:spPr>
            <a:xfrm>
              <a:off x="0" y="897917"/>
              <a:ext cx="4408098" cy="10837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Elaborate on what you want to discuss. </a:t>
              </a:r>
              <a:endParaRPr dirty="0"/>
            </a:p>
          </p:txBody>
        </p:sp>
      </p:grpSp>
      <p:grpSp>
        <p:nvGrpSpPr>
          <p:cNvPr id="785" name="Google Shape;785;p30"/>
          <p:cNvGrpSpPr/>
          <p:nvPr/>
        </p:nvGrpSpPr>
        <p:grpSpPr>
          <a:xfrm>
            <a:off x="12230044" y="6819639"/>
            <a:ext cx="3306074" cy="1486265"/>
            <a:chOff x="0" y="0"/>
            <a:chExt cx="4408098" cy="1981686"/>
          </a:xfrm>
        </p:grpSpPr>
        <p:sp>
          <p:nvSpPr>
            <p:cNvPr id="786" name="Google Shape;786;p30"/>
            <p:cNvSpPr txBox="1"/>
            <p:nvPr/>
          </p:nvSpPr>
          <p:spPr>
            <a:xfrm>
              <a:off x="0" y="0"/>
              <a:ext cx="4408098" cy="6424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Client name</a:t>
              </a:r>
              <a:endParaRPr dirty="0"/>
            </a:p>
          </p:txBody>
        </p:sp>
        <p:sp>
          <p:nvSpPr>
            <p:cNvPr id="787" name="Google Shape;787;p30"/>
            <p:cNvSpPr txBox="1"/>
            <p:nvPr/>
          </p:nvSpPr>
          <p:spPr>
            <a:xfrm>
              <a:off x="0" y="897917"/>
              <a:ext cx="4408098" cy="10837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Elaborate on what you want to discuss. </a:t>
              </a:r>
              <a:endParaRPr dirty="0"/>
            </a:p>
          </p:txBody>
        </p:sp>
      </p:grpSp>
      <p:pic>
        <p:nvPicPr>
          <p:cNvPr id="788" name="Google Shape;78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0125" y="2973023"/>
            <a:ext cx="4157700" cy="3602400"/>
          </a:xfrm>
          <a:prstGeom prst="diamond">
            <a:avLst/>
          </a:prstGeom>
          <a:noFill/>
          <a:ln>
            <a:noFill/>
          </a:ln>
        </p:spPr>
      </p:pic>
      <p:pic>
        <p:nvPicPr>
          <p:cNvPr id="789" name="Google Shape;78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8400" y="2968263"/>
            <a:ext cx="4157700" cy="3592800"/>
          </a:xfrm>
          <a:prstGeom prst="diamond">
            <a:avLst/>
          </a:prstGeom>
          <a:noFill/>
          <a:ln>
            <a:noFill/>
          </a:ln>
        </p:spPr>
      </p:pic>
      <p:pic>
        <p:nvPicPr>
          <p:cNvPr id="790" name="Google Shape;79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70982" y="2968275"/>
            <a:ext cx="4158000" cy="3592800"/>
          </a:xfrm>
          <a:prstGeom prst="diamond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CA8"/>
        </a:solidFill>
        <a:effectLst/>
      </p:bgPr>
    </p:bg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31"/>
          <p:cNvSpPr txBox="1"/>
          <p:nvPr/>
        </p:nvSpPr>
        <p:spPr>
          <a:xfrm>
            <a:off x="3729073" y="3774537"/>
            <a:ext cx="10829854" cy="1367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i="0" u="none" strike="noStrike" cap="none" dirty="0">
                <a:solidFill>
                  <a:srgbClr val="69F3C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Thank you!</a:t>
            </a:r>
            <a:endParaRPr dirty="0"/>
          </a:p>
        </p:txBody>
      </p:sp>
      <p:sp>
        <p:nvSpPr>
          <p:cNvPr id="796" name="Google Shape;796;p31"/>
          <p:cNvSpPr txBox="1"/>
          <p:nvPr/>
        </p:nvSpPr>
        <p:spPr>
          <a:xfrm>
            <a:off x="5703818" y="5385338"/>
            <a:ext cx="6880363" cy="1127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Write a closing statement or call-to-action here.</a:t>
            </a:r>
            <a:endParaRPr dirty="0"/>
          </a:p>
        </p:txBody>
      </p:sp>
      <p:sp>
        <p:nvSpPr>
          <p:cNvPr id="797" name="Google Shape;797;p31"/>
          <p:cNvSpPr/>
          <p:nvPr/>
        </p:nvSpPr>
        <p:spPr>
          <a:xfrm rot="-2699999">
            <a:off x="-5544457" y="-298863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798" name="Google Shape;798;p31"/>
          <p:cNvSpPr/>
          <p:nvPr/>
        </p:nvSpPr>
        <p:spPr>
          <a:xfrm rot="7807243">
            <a:off x="11109324" y="3463818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799" name="Google Shape;799;p31"/>
          <p:cNvGrpSpPr/>
          <p:nvPr/>
        </p:nvGrpSpPr>
        <p:grpSpPr>
          <a:xfrm>
            <a:off x="13775409" y="946006"/>
            <a:ext cx="2728468" cy="2504648"/>
            <a:chOff x="0" y="-47625"/>
            <a:chExt cx="812800" cy="746125"/>
          </a:xfrm>
        </p:grpSpPr>
        <p:sp>
          <p:nvSpPr>
            <p:cNvPr id="800" name="Google Shape;800;p31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01" name="Google Shape;801;p31"/>
            <p:cNvSpPr txBox="1"/>
            <p:nvPr/>
          </p:nvSpPr>
          <p:spPr>
            <a:xfrm>
              <a:off x="114300" y="-47625"/>
              <a:ext cx="5842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2" name="Google Shape;802;p31"/>
          <p:cNvGrpSpPr/>
          <p:nvPr/>
        </p:nvGrpSpPr>
        <p:grpSpPr>
          <a:xfrm>
            <a:off x="14425431" y="680584"/>
            <a:ext cx="2078446" cy="1907948"/>
            <a:chOff x="0" y="-47625"/>
            <a:chExt cx="812800" cy="746125"/>
          </a:xfrm>
        </p:grpSpPr>
        <p:sp>
          <p:nvSpPr>
            <p:cNvPr id="803" name="Google Shape;803;p31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>
              <a:gsLst>
                <a:gs pos="0">
                  <a:srgbClr val="0097B2"/>
                </a:gs>
                <a:gs pos="100000">
                  <a:srgbClr val="7ED957"/>
                </a:gs>
              </a:gsLst>
              <a:lin ang="0" scaled="0"/>
            </a:gra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04" name="Google Shape;804;p31"/>
            <p:cNvSpPr txBox="1"/>
            <p:nvPr/>
          </p:nvSpPr>
          <p:spPr>
            <a:xfrm>
              <a:off x="114300" y="-47625"/>
              <a:ext cx="5842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5" name="Google Shape;805;p31"/>
          <p:cNvGrpSpPr/>
          <p:nvPr/>
        </p:nvGrpSpPr>
        <p:grpSpPr>
          <a:xfrm>
            <a:off x="1846611" y="1879955"/>
            <a:ext cx="1509689" cy="1385847"/>
            <a:chOff x="0" y="-47625"/>
            <a:chExt cx="812800" cy="746125"/>
          </a:xfrm>
        </p:grpSpPr>
        <p:sp>
          <p:nvSpPr>
            <p:cNvPr id="806" name="Google Shape;806;p31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07" name="Google Shape;807;p31"/>
            <p:cNvSpPr txBox="1"/>
            <p:nvPr/>
          </p:nvSpPr>
          <p:spPr>
            <a:xfrm>
              <a:off x="114300" y="-47625"/>
              <a:ext cx="5842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8" name="Google Shape;808;p31"/>
          <p:cNvGrpSpPr/>
          <p:nvPr/>
        </p:nvGrpSpPr>
        <p:grpSpPr>
          <a:xfrm>
            <a:off x="2257209" y="1774156"/>
            <a:ext cx="1032416" cy="947726"/>
            <a:chOff x="0" y="-47625"/>
            <a:chExt cx="812800" cy="746125"/>
          </a:xfrm>
        </p:grpSpPr>
        <p:sp>
          <p:nvSpPr>
            <p:cNvPr id="809" name="Google Shape;809;p31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>
              <a:gsLst>
                <a:gs pos="0">
                  <a:srgbClr val="0097B2"/>
                </a:gs>
                <a:gs pos="100000">
                  <a:srgbClr val="7ED957"/>
                </a:gs>
              </a:gsLst>
              <a:lin ang="0" scaled="0"/>
            </a:gra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10" name="Google Shape;810;p31"/>
            <p:cNvSpPr txBox="1"/>
            <p:nvPr/>
          </p:nvSpPr>
          <p:spPr>
            <a:xfrm>
              <a:off x="114300" y="-47625"/>
              <a:ext cx="5842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1" name="Google Shape;811;p31"/>
          <p:cNvGrpSpPr/>
          <p:nvPr/>
        </p:nvGrpSpPr>
        <p:grpSpPr>
          <a:xfrm>
            <a:off x="11699915" y="7630006"/>
            <a:ext cx="1007468" cy="995426"/>
            <a:chOff x="0" y="-53826"/>
            <a:chExt cx="1343290" cy="1327236"/>
          </a:xfrm>
        </p:grpSpPr>
        <p:grpSp>
          <p:nvGrpSpPr>
            <p:cNvPr id="812" name="Google Shape;812;p31"/>
            <p:cNvGrpSpPr/>
            <p:nvPr/>
          </p:nvGrpSpPr>
          <p:grpSpPr>
            <a:xfrm>
              <a:off x="0" y="40312"/>
              <a:ext cx="1343290" cy="1233098"/>
              <a:chOff x="0" y="-47625"/>
              <a:chExt cx="812800" cy="746125"/>
            </a:xfrm>
          </p:grpSpPr>
          <p:sp>
            <p:nvSpPr>
              <p:cNvPr id="813" name="Google Shape;813;p31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814" name="Google Shape;814;p31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15" name="Google Shape;815;p31"/>
            <p:cNvGrpSpPr/>
            <p:nvPr/>
          </p:nvGrpSpPr>
          <p:grpSpPr>
            <a:xfrm>
              <a:off x="365341" y="-53826"/>
              <a:ext cx="918623" cy="843268"/>
              <a:chOff x="0" y="-47625"/>
              <a:chExt cx="812800" cy="746125"/>
            </a:xfrm>
          </p:grpSpPr>
          <p:sp>
            <p:nvSpPr>
              <p:cNvPr id="816" name="Google Shape;816;p31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817" name="Google Shape;817;p31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193">
          <a:extLst>
            <a:ext uri="{FF2B5EF4-FFF2-40B4-BE49-F238E27FC236}">
              <a16:creationId xmlns:a16="http://schemas.microsoft.com/office/drawing/2014/main" id="{BB1F65A8-01E9-0D13-C95A-5D175FF929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>
            <a:extLst>
              <a:ext uri="{FF2B5EF4-FFF2-40B4-BE49-F238E27FC236}">
                <a16:creationId xmlns:a16="http://schemas.microsoft.com/office/drawing/2014/main" id="{16F01553-B23C-A05A-D3DB-0F6574A6264E}"/>
              </a:ext>
            </a:extLst>
          </p:cNvPr>
          <p:cNvSpPr/>
          <p:nvPr/>
        </p:nvSpPr>
        <p:spPr>
          <a:xfrm rot="-3278844">
            <a:off x="-7521576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199" name="Google Shape;199;p15">
            <a:extLst>
              <a:ext uri="{FF2B5EF4-FFF2-40B4-BE49-F238E27FC236}">
                <a16:creationId xmlns:a16="http://schemas.microsoft.com/office/drawing/2014/main" id="{1A897642-4F7C-034D-082D-F4870C261EDC}"/>
              </a:ext>
            </a:extLst>
          </p:cNvPr>
          <p:cNvSpPr/>
          <p:nvPr/>
        </p:nvSpPr>
        <p:spPr>
          <a:xfrm rot="7599151">
            <a:off x="12214224" y="426586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09" name="Google Shape;209;p15">
            <a:extLst>
              <a:ext uri="{FF2B5EF4-FFF2-40B4-BE49-F238E27FC236}">
                <a16:creationId xmlns:a16="http://schemas.microsoft.com/office/drawing/2014/main" id="{6A2AC906-B33A-3C2C-0961-C077D3A2D14B}"/>
              </a:ext>
            </a:extLst>
          </p:cNvPr>
          <p:cNvSpPr/>
          <p:nvPr/>
        </p:nvSpPr>
        <p:spPr>
          <a:xfrm>
            <a:off x="3346508" y="4145197"/>
            <a:ext cx="1443419" cy="1443419"/>
          </a:xfrm>
          <a:custGeom>
            <a:avLst/>
            <a:gdLst/>
            <a:ahLst/>
            <a:cxnLst/>
            <a:rect l="l" t="t" r="r" b="b"/>
            <a:pathLst>
              <a:path w="1443419" h="1443419" extrusionOk="0">
                <a:moveTo>
                  <a:pt x="0" y="0"/>
                </a:moveTo>
                <a:lnTo>
                  <a:pt x="1443420" y="0"/>
                </a:lnTo>
                <a:lnTo>
                  <a:pt x="1443420" y="1443419"/>
                </a:lnTo>
                <a:lnTo>
                  <a:pt x="0" y="14434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16" name="Google Shape;216;p15">
            <a:extLst>
              <a:ext uri="{FF2B5EF4-FFF2-40B4-BE49-F238E27FC236}">
                <a16:creationId xmlns:a16="http://schemas.microsoft.com/office/drawing/2014/main" id="{005EEB9A-43D5-ECF8-155D-EF04B4E14B38}"/>
              </a:ext>
            </a:extLst>
          </p:cNvPr>
          <p:cNvSpPr txBox="1"/>
          <p:nvPr/>
        </p:nvSpPr>
        <p:spPr>
          <a:xfrm>
            <a:off x="2571934" y="1207161"/>
            <a:ext cx="13365788" cy="709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Infine, si simula il processo di firma da parte di un'Autorità di Certificazione (CA). Normalmente, una CA firma la CSR e fornisce un certificato, ma in questo caso, il certificato è firmato dalla stessa chiave privata generata in precedenza:</a:t>
            </a:r>
            <a:br>
              <a:rPr lang="it-IT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openssl</a:t>
            </a:r>
            <a:r>
              <a:rPr lang="en-US" sz="3200" b="1" i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x509 -req -days 365 -in </a:t>
            </a:r>
            <a:r>
              <a:rPr lang="en-US" sz="3200" b="1" i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request.csr</a:t>
            </a:r>
            <a:r>
              <a:rPr lang="en-US" sz="3200" b="1" i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-</a:t>
            </a:r>
            <a:r>
              <a:rPr lang="en-US" sz="3200" b="1" i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signkey</a:t>
            </a:r>
            <a:r>
              <a:rPr lang="en-US" sz="3200" b="1" i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200" b="1" i="1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private_key.key</a:t>
            </a:r>
            <a:r>
              <a:rPr lang="en-US" sz="3200" b="1" i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-out certificate.crt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b="1" i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Quindi il certificato è utile per test, ma non sarà considerato affidabile da client come browser web o altri sistemi senza una procedura esplicita di fiducia.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8" name="Google Shape;218;p15">
            <a:extLst>
              <a:ext uri="{FF2B5EF4-FFF2-40B4-BE49-F238E27FC236}">
                <a16:creationId xmlns:a16="http://schemas.microsoft.com/office/drawing/2014/main" id="{80B4FB20-463C-EFEE-01E6-B8779FD8DD96}"/>
              </a:ext>
            </a:extLst>
          </p:cNvPr>
          <p:cNvGrpSpPr/>
          <p:nvPr/>
        </p:nvGrpSpPr>
        <p:grpSpPr>
          <a:xfrm>
            <a:off x="16367863" y="394495"/>
            <a:ext cx="847888" cy="856040"/>
            <a:chOff x="0" y="-60012"/>
            <a:chExt cx="1130517" cy="1141387"/>
          </a:xfrm>
        </p:grpSpPr>
        <p:grpSp>
          <p:nvGrpSpPr>
            <p:cNvPr id="219" name="Google Shape;219;p15">
              <a:extLst>
                <a:ext uri="{FF2B5EF4-FFF2-40B4-BE49-F238E27FC236}">
                  <a16:creationId xmlns:a16="http://schemas.microsoft.com/office/drawing/2014/main" id="{2106CE14-1FF7-262F-45CC-2E8B7984FC70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32F57787-CE9B-5BF0-7A50-91421314909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66B493B7-648F-027B-2999-4CE6611B581E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2" name="Google Shape;222;p15">
              <a:extLst>
                <a:ext uri="{FF2B5EF4-FFF2-40B4-BE49-F238E27FC236}">
                  <a16:creationId xmlns:a16="http://schemas.microsoft.com/office/drawing/2014/main" id="{8F1BD32F-5D88-4E46-9DB8-8CA0FC87D91C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6B887CE1-842F-EBBE-D0BC-715EDC5A7DE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F953FF2F-11B5-58A1-0092-9FBA52E68DE1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5" name="Google Shape;225;p15">
            <a:extLst>
              <a:ext uri="{FF2B5EF4-FFF2-40B4-BE49-F238E27FC236}">
                <a16:creationId xmlns:a16="http://schemas.microsoft.com/office/drawing/2014/main" id="{8AFAC28E-4034-7793-76EE-B6F4B14BF534}"/>
              </a:ext>
            </a:extLst>
          </p:cNvPr>
          <p:cNvGrpSpPr/>
          <p:nvPr/>
        </p:nvGrpSpPr>
        <p:grpSpPr>
          <a:xfrm>
            <a:off x="6093688" y="8385898"/>
            <a:ext cx="847888" cy="856040"/>
            <a:chOff x="0" y="-60012"/>
            <a:chExt cx="1130517" cy="1141387"/>
          </a:xfrm>
        </p:grpSpPr>
        <p:grpSp>
          <p:nvGrpSpPr>
            <p:cNvPr id="226" name="Google Shape;226;p15">
              <a:extLst>
                <a:ext uri="{FF2B5EF4-FFF2-40B4-BE49-F238E27FC236}">
                  <a16:creationId xmlns:a16="http://schemas.microsoft.com/office/drawing/2014/main" id="{D29D09FA-15E1-6285-4097-7EA0139952E1}"/>
                </a:ext>
              </a:extLst>
            </p:cNvPr>
            <p:cNvGrpSpPr/>
            <p:nvPr/>
          </p:nvGrpSpPr>
          <p:grpSpPr>
            <a:xfrm>
              <a:off x="132250" y="164998"/>
              <a:ext cx="998267" cy="916377"/>
              <a:chOff x="0" y="-47625"/>
              <a:chExt cx="812800" cy="746125"/>
            </a:xfrm>
          </p:grpSpPr>
          <p:sp>
            <p:nvSpPr>
              <p:cNvPr id="227" name="Google Shape;227;p15">
                <a:extLst>
                  <a:ext uri="{FF2B5EF4-FFF2-40B4-BE49-F238E27FC236}">
                    <a16:creationId xmlns:a16="http://schemas.microsoft.com/office/drawing/2014/main" id="{B6232204-CF47-909E-CFB1-730797DEDBF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28" name="Google Shape;228;p15">
                <a:extLst>
                  <a:ext uri="{FF2B5EF4-FFF2-40B4-BE49-F238E27FC236}">
                    <a16:creationId xmlns:a16="http://schemas.microsoft.com/office/drawing/2014/main" id="{CC511CA9-402A-1203-5D60-E66692984762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15">
              <a:extLst>
                <a:ext uri="{FF2B5EF4-FFF2-40B4-BE49-F238E27FC236}">
                  <a16:creationId xmlns:a16="http://schemas.microsoft.com/office/drawing/2014/main" id="{3695E238-01A4-732D-C2AC-B1669064561C}"/>
                </a:ext>
              </a:extLst>
            </p:cNvPr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230" name="Google Shape;230;p15">
                <a:extLst>
                  <a:ext uri="{FF2B5EF4-FFF2-40B4-BE49-F238E27FC236}">
                    <a16:creationId xmlns:a16="http://schemas.microsoft.com/office/drawing/2014/main" id="{11F2E76D-D5EF-CBBD-268E-32CCCC6F868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231" name="Google Shape;231;p15">
                <a:extLst>
                  <a:ext uri="{FF2B5EF4-FFF2-40B4-BE49-F238E27FC236}">
                    <a16:creationId xmlns:a16="http://schemas.microsoft.com/office/drawing/2014/main" id="{C77B8A6F-52DB-3466-D52F-6B5759C512F3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47893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32"/>
          <p:cNvSpPr/>
          <p:nvPr/>
        </p:nvSpPr>
        <p:spPr>
          <a:xfrm rot="-2699999">
            <a:off x="-5996412" y="-5635805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823" name="Google Shape;823;p32"/>
          <p:cNvSpPr txBox="1"/>
          <p:nvPr/>
        </p:nvSpPr>
        <p:spPr>
          <a:xfrm>
            <a:off x="1028700" y="765751"/>
            <a:ext cx="5059131" cy="229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 dirty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Resource </a:t>
            </a:r>
            <a:endParaRPr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 dirty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Page</a:t>
            </a:r>
            <a:endParaRPr dirty="0"/>
          </a:p>
        </p:txBody>
      </p:sp>
      <p:sp>
        <p:nvSpPr>
          <p:cNvPr id="824" name="Google Shape;824;p32"/>
          <p:cNvSpPr txBox="1"/>
          <p:nvPr/>
        </p:nvSpPr>
        <p:spPr>
          <a:xfrm>
            <a:off x="1028700" y="3545205"/>
            <a:ext cx="5059131" cy="571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these design resources in your Canva Presentation.</a:t>
            </a:r>
            <a:endParaRPr dirty="0"/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find these fonts online too. Happy designing! </a:t>
            </a:r>
            <a:endParaRPr dirty="0"/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Don't forget to delete this page before presenting. </a:t>
            </a:r>
            <a:endParaRPr dirty="0"/>
          </a:p>
        </p:txBody>
      </p:sp>
      <p:sp>
        <p:nvSpPr>
          <p:cNvPr id="825" name="Google Shape;825;p32"/>
          <p:cNvSpPr txBox="1"/>
          <p:nvPr/>
        </p:nvSpPr>
        <p:spPr>
          <a:xfrm>
            <a:off x="1028700" y="4704016"/>
            <a:ext cx="4676765" cy="749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7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template uses the following free fonts:</a:t>
            </a:r>
            <a:endParaRPr dirty="0"/>
          </a:p>
        </p:txBody>
      </p:sp>
      <p:sp>
        <p:nvSpPr>
          <p:cNvPr id="826" name="Google Shape;826;p32"/>
          <p:cNvSpPr txBox="1"/>
          <p:nvPr/>
        </p:nvSpPr>
        <p:spPr>
          <a:xfrm>
            <a:off x="1028700" y="5955744"/>
            <a:ext cx="3719406" cy="869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58866" marR="0" lvl="1" indent="-179433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62"/>
              <a:buFont typeface="Arial"/>
              <a:buChar char="•"/>
            </a:pPr>
            <a:r>
              <a:rPr lang="en-US" sz="1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Titles: Montserrat</a:t>
            </a:r>
            <a:endParaRPr dirty="0"/>
          </a:p>
          <a:p>
            <a:pPr marL="358866" marR="0" lvl="1" indent="-179433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62"/>
              <a:buFont typeface="Arial"/>
              <a:buChar char="•"/>
            </a:pPr>
            <a:r>
              <a:rPr lang="en-US" sz="1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Headers: Open Sauce</a:t>
            </a:r>
            <a:endParaRPr dirty="0"/>
          </a:p>
          <a:p>
            <a:pPr marL="358866" marR="0" lvl="1" indent="-179433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62"/>
              <a:buFont typeface="Arial"/>
              <a:buChar char="•"/>
            </a:pPr>
            <a:r>
              <a:rPr lang="en-US" sz="1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Body Copy: Open Sauce</a:t>
            </a:r>
            <a:endParaRPr dirty="0"/>
          </a:p>
        </p:txBody>
      </p:sp>
      <p:sp>
        <p:nvSpPr>
          <p:cNvPr id="827" name="Google Shape;827;p32"/>
          <p:cNvSpPr/>
          <p:nvPr/>
        </p:nvSpPr>
        <p:spPr>
          <a:xfrm rot="8100000">
            <a:off x="11258937" y="5602914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828" name="Google Shape;828;p32"/>
          <p:cNvGrpSpPr/>
          <p:nvPr/>
        </p:nvGrpSpPr>
        <p:grpSpPr>
          <a:xfrm>
            <a:off x="7520729" y="1065280"/>
            <a:ext cx="706620" cy="8156438"/>
            <a:chOff x="0" y="0"/>
            <a:chExt cx="942160" cy="10875252"/>
          </a:xfrm>
        </p:grpSpPr>
        <p:sp>
          <p:nvSpPr>
            <p:cNvPr id="829" name="Google Shape;829;p32"/>
            <p:cNvSpPr/>
            <p:nvPr/>
          </p:nvSpPr>
          <p:spPr>
            <a:xfrm>
              <a:off x="0" y="4567286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30" name="Google Shape;830;p32"/>
            <p:cNvSpPr/>
            <p:nvPr/>
          </p:nvSpPr>
          <p:spPr>
            <a:xfrm>
              <a:off x="0" y="1355864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31" name="Google Shape;831;p32"/>
            <p:cNvSpPr/>
            <p:nvPr/>
          </p:nvSpPr>
          <p:spPr>
            <a:xfrm>
              <a:off x="0" y="2954118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32" name="Google Shape;832;p32"/>
            <p:cNvSpPr/>
            <p:nvPr/>
          </p:nvSpPr>
          <p:spPr>
            <a:xfrm>
              <a:off x="0" y="993309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33" name="Google Shape;833;p32"/>
            <p:cNvSpPr/>
            <p:nvPr/>
          </p:nvSpPr>
          <p:spPr>
            <a:xfrm>
              <a:off x="0" y="7865583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34" name="Google Shape;834;p32"/>
            <p:cNvSpPr/>
            <p:nvPr/>
          </p:nvSpPr>
          <p:spPr>
            <a:xfrm>
              <a:off x="0" y="598126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35" name="Google Shape;835;p32"/>
            <p:cNvSpPr/>
            <p:nvPr/>
          </p:nvSpPr>
          <p:spPr>
            <a:xfrm>
              <a:off x="0" y="0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0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</p:grpSp>
      <p:grpSp>
        <p:nvGrpSpPr>
          <p:cNvPr id="836" name="Google Shape;836;p32"/>
          <p:cNvGrpSpPr/>
          <p:nvPr/>
        </p:nvGrpSpPr>
        <p:grpSpPr>
          <a:xfrm>
            <a:off x="8942932" y="1065280"/>
            <a:ext cx="706620" cy="8156438"/>
            <a:chOff x="0" y="0"/>
            <a:chExt cx="942160" cy="10875252"/>
          </a:xfrm>
        </p:grpSpPr>
        <p:sp>
          <p:nvSpPr>
            <p:cNvPr id="837" name="Google Shape;837;p32"/>
            <p:cNvSpPr/>
            <p:nvPr/>
          </p:nvSpPr>
          <p:spPr>
            <a:xfrm>
              <a:off x="0" y="1355864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1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38" name="Google Shape;838;p32"/>
            <p:cNvSpPr/>
            <p:nvPr/>
          </p:nvSpPr>
          <p:spPr>
            <a:xfrm>
              <a:off x="0" y="2954118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39" name="Google Shape;839;p32"/>
            <p:cNvSpPr/>
            <p:nvPr/>
          </p:nvSpPr>
          <p:spPr>
            <a:xfrm>
              <a:off x="0" y="598126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40" name="Google Shape;840;p32"/>
            <p:cNvSpPr/>
            <p:nvPr/>
          </p:nvSpPr>
          <p:spPr>
            <a:xfrm>
              <a:off x="0" y="4567286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41" name="Google Shape;841;p32"/>
            <p:cNvSpPr/>
            <p:nvPr/>
          </p:nvSpPr>
          <p:spPr>
            <a:xfrm>
              <a:off x="0" y="7865583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42" name="Google Shape;842;p32"/>
            <p:cNvSpPr/>
            <p:nvPr/>
          </p:nvSpPr>
          <p:spPr>
            <a:xfrm>
              <a:off x="0" y="993309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43" name="Google Shape;843;p32"/>
            <p:cNvSpPr/>
            <p:nvPr/>
          </p:nvSpPr>
          <p:spPr>
            <a:xfrm>
              <a:off x="0" y="0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</p:grpSp>
      <p:grpSp>
        <p:nvGrpSpPr>
          <p:cNvPr id="844" name="Google Shape;844;p32"/>
          <p:cNvGrpSpPr/>
          <p:nvPr/>
        </p:nvGrpSpPr>
        <p:grpSpPr>
          <a:xfrm>
            <a:off x="13187841" y="1065280"/>
            <a:ext cx="706620" cy="8156438"/>
            <a:chOff x="0" y="0"/>
            <a:chExt cx="942160" cy="10875252"/>
          </a:xfrm>
        </p:grpSpPr>
        <p:sp>
          <p:nvSpPr>
            <p:cNvPr id="845" name="Google Shape;845;p32"/>
            <p:cNvSpPr/>
            <p:nvPr/>
          </p:nvSpPr>
          <p:spPr>
            <a:xfrm>
              <a:off x="0" y="4567286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46" name="Google Shape;846;p32"/>
            <p:cNvSpPr/>
            <p:nvPr/>
          </p:nvSpPr>
          <p:spPr>
            <a:xfrm>
              <a:off x="0" y="2954118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8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47" name="Google Shape;847;p32"/>
            <p:cNvSpPr/>
            <p:nvPr/>
          </p:nvSpPr>
          <p:spPr>
            <a:xfrm>
              <a:off x="0" y="7865583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48" name="Google Shape;848;p32"/>
            <p:cNvSpPr/>
            <p:nvPr/>
          </p:nvSpPr>
          <p:spPr>
            <a:xfrm>
              <a:off x="0" y="1355864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0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49" name="Google Shape;849;p32"/>
            <p:cNvSpPr/>
            <p:nvPr/>
          </p:nvSpPr>
          <p:spPr>
            <a:xfrm>
              <a:off x="0" y="993309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1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50" name="Google Shape;850;p32"/>
            <p:cNvSpPr/>
            <p:nvPr/>
          </p:nvSpPr>
          <p:spPr>
            <a:xfrm>
              <a:off x="0" y="598126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51" name="Google Shape;851;p32"/>
            <p:cNvSpPr/>
            <p:nvPr/>
          </p:nvSpPr>
          <p:spPr>
            <a:xfrm>
              <a:off x="0" y="0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</p:grpSp>
      <p:grpSp>
        <p:nvGrpSpPr>
          <p:cNvPr id="852" name="Google Shape;852;p32"/>
          <p:cNvGrpSpPr/>
          <p:nvPr/>
        </p:nvGrpSpPr>
        <p:grpSpPr>
          <a:xfrm>
            <a:off x="15942439" y="1065280"/>
            <a:ext cx="706620" cy="8156438"/>
            <a:chOff x="0" y="0"/>
            <a:chExt cx="942160" cy="10875252"/>
          </a:xfrm>
        </p:grpSpPr>
        <p:sp>
          <p:nvSpPr>
            <p:cNvPr id="853" name="Google Shape;853;p32"/>
            <p:cNvSpPr/>
            <p:nvPr/>
          </p:nvSpPr>
          <p:spPr>
            <a:xfrm>
              <a:off x="0" y="7865583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54" name="Google Shape;854;p32"/>
            <p:cNvSpPr/>
            <p:nvPr/>
          </p:nvSpPr>
          <p:spPr>
            <a:xfrm>
              <a:off x="0" y="598126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55" name="Google Shape;855;p32"/>
            <p:cNvSpPr/>
            <p:nvPr/>
          </p:nvSpPr>
          <p:spPr>
            <a:xfrm>
              <a:off x="0" y="993309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56" name="Google Shape;856;p32"/>
            <p:cNvSpPr/>
            <p:nvPr/>
          </p:nvSpPr>
          <p:spPr>
            <a:xfrm>
              <a:off x="0" y="2954118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57" name="Google Shape;857;p32"/>
            <p:cNvSpPr/>
            <p:nvPr/>
          </p:nvSpPr>
          <p:spPr>
            <a:xfrm>
              <a:off x="0" y="1355864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8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58" name="Google Shape;858;p32"/>
            <p:cNvSpPr/>
            <p:nvPr/>
          </p:nvSpPr>
          <p:spPr>
            <a:xfrm>
              <a:off x="0" y="4567286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59" name="Google Shape;859;p32"/>
            <p:cNvSpPr/>
            <p:nvPr/>
          </p:nvSpPr>
          <p:spPr>
            <a:xfrm>
              <a:off x="0" y="0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0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</p:grpSp>
      <p:grpSp>
        <p:nvGrpSpPr>
          <p:cNvPr id="860" name="Google Shape;860;p32"/>
          <p:cNvGrpSpPr/>
          <p:nvPr/>
        </p:nvGrpSpPr>
        <p:grpSpPr>
          <a:xfrm>
            <a:off x="14575145" y="1065280"/>
            <a:ext cx="706620" cy="8156438"/>
            <a:chOff x="0" y="0"/>
            <a:chExt cx="942160" cy="10875252"/>
          </a:xfrm>
        </p:grpSpPr>
        <p:sp>
          <p:nvSpPr>
            <p:cNvPr id="861" name="Google Shape;861;p32"/>
            <p:cNvSpPr/>
            <p:nvPr/>
          </p:nvSpPr>
          <p:spPr>
            <a:xfrm>
              <a:off x="0" y="4567286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1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62" name="Google Shape;862;p32"/>
            <p:cNvSpPr/>
            <p:nvPr/>
          </p:nvSpPr>
          <p:spPr>
            <a:xfrm>
              <a:off x="0" y="598126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63" name="Google Shape;863;p32"/>
            <p:cNvSpPr/>
            <p:nvPr/>
          </p:nvSpPr>
          <p:spPr>
            <a:xfrm>
              <a:off x="0" y="993309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64" name="Google Shape;864;p32"/>
            <p:cNvSpPr/>
            <p:nvPr/>
          </p:nvSpPr>
          <p:spPr>
            <a:xfrm>
              <a:off x="0" y="7865583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65" name="Google Shape;865;p32"/>
            <p:cNvSpPr/>
            <p:nvPr/>
          </p:nvSpPr>
          <p:spPr>
            <a:xfrm>
              <a:off x="0" y="1355864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66" name="Google Shape;866;p32"/>
            <p:cNvSpPr/>
            <p:nvPr/>
          </p:nvSpPr>
          <p:spPr>
            <a:xfrm>
              <a:off x="0" y="2954118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67" name="Google Shape;867;p32"/>
            <p:cNvSpPr/>
            <p:nvPr/>
          </p:nvSpPr>
          <p:spPr>
            <a:xfrm>
              <a:off x="0" y="0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</p:grpSp>
      <p:grpSp>
        <p:nvGrpSpPr>
          <p:cNvPr id="868" name="Google Shape;868;p32"/>
          <p:cNvGrpSpPr/>
          <p:nvPr/>
        </p:nvGrpSpPr>
        <p:grpSpPr>
          <a:xfrm>
            <a:off x="10365136" y="1065280"/>
            <a:ext cx="706620" cy="8156438"/>
            <a:chOff x="0" y="0"/>
            <a:chExt cx="942160" cy="10875252"/>
          </a:xfrm>
        </p:grpSpPr>
        <p:sp>
          <p:nvSpPr>
            <p:cNvPr id="869" name="Google Shape;869;p32"/>
            <p:cNvSpPr/>
            <p:nvPr/>
          </p:nvSpPr>
          <p:spPr>
            <a:xfrm>
              <a:off x="0" y="598126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8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70" name="Google Shape;870;p32"/>
            <p:cNvSpPr/>
            <p:nvPr/>
          </p:nvSpPr>
          <p:spPr>
            <a:xfrm>
              <a:off x="0" y="2954118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71" name="Google Shape;871;p32"/>
            <p:cNvSpPr/>
            <p:nvPr/>
          </p:nvSpPr>
          <p:spPr>
            <a:xfrm>
              <a:off x="0" y="7865583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0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72" name="Google Shape;872;p32"/>
            <p:cNvSpPr/>
            <p:nvPr/>
          </p:nvSpPr>
          <p:spPr>
            <a:xfrm>
              <a:off x="0" y="4567286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1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73" name="Google Shape;873;p32"/>
            <p:cNvSpPr/>
            <p:nvPr/>
          </p:nvSpPr>
          <p:spPr>
            <a:xfrm>
              <a:off x="0" y="993309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74" name="Google Shape;874;p32"/>
            <p:cNvSpPr/>
            <p:nvPr/>
          </p:nvSpPr>
          <p:spPr>
            <a:xfrm>
              <a:off x="0" y="1355864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75" name="Google Shape;875;p32"/>
            <p:cNvSpPr/>
            <p:nvPr/>
          </p:nvSpPr>
          <p:spPr>
            <a:xfrm>
              <a:off x="0" y="0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</p:grpSp>
      <p:grpSp>
        <p:nvGrpSpPr>
          <p:cNvPr id="876" name="Google Shape;876;p32"/>
          <p:cNvGrpSpPr/>
          <p:nvPr/>
        </p:nvGrpSpPr>
        <p:grpSpPr>
          <a:xfrm>
            <a:off x="11757915" y="1065280"/>
            <a:ext cx="789260" cy="8156438"/>
            <a:chOff x="0" y="0"/>
            <a:chExt cx="1052347" cy="10875252"/>
          </a:xfrm>
        </p:grpSpPr>
        <p:sp>
          <p:nvSpPr>
            <p:cNvPr id="877" name="Google Shape;877;p32"/>
            <p:cNvSpPr/>
            <p:nvPr/>
          </p:nvSpPr>
          <p:spPr>
            <a:xfrm>
              <a:off x="0" y="7865583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78" name="Google Shape;878;p32"/>
            <p:cNvSpPr/>
            <p:nvPr/>
          </p:nvSpPr>
          <p:spPr>
            <a:xfrm>
              <a:off x="0" y="993309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79" name="Google Shape;879;p32"/>
            <p:cNvSpPr/>
            <p:nvPr/>
          </p:nvSpPr>
          <p:spPr>
            <a:xfrm>
              <a:off x="0" y="1355864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80" name="Google Shape;880;p32"/>
            <p:cNvSpPr/>
            <p:nvPr/>
          </p:nvSpPr>
          <p:spPr>
            <a:xfrm>
              <a:off x="0" y="4567286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1"/>
                  </a:lnTo>
                  <a:lnTo>
                    <a:pt x="0" y="9421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8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81" name="Google Shape;881;p32"/>
            <p:cNvSpPr/>
            <p:nvPr/>
          </p:nvSpPr>
          <p:spPr>
            <a:xfrm>
              <a:off x="0" y="2954118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82" name="Google Shape;882;p32"/>
            <p:cNvSpPr/>
            <p:nvPr/>
          </p:nvSpPr>
          <p:spPr>
            <a:xfrm>
              <a:off x="0" y="5981262"/>
              <a:ext cx="942160" cy="942160"/>
            </a:xfrm>
            <a:custGeom>
              <a:avLst/>
              <a:gdLst/>
              <a:ahLst/>
              <a:cxnLst/>
              <a:rect l="l" t="t" r="r" b="b"/>
              <a:pathLst>
                <a:path w="942160" h="942160" extrusionOk="0">
                  <a:moveTo>
                    <a:pt x="0" y="0"/>
                  </a:moveTo>
                  <a:lnTo>
                    <a:pt x="942160" y="0"/>
                  </a:lnTo>
                  <a:lnTo>
                    <a:pt x="942160" y="942160"/>
                  </a:lnTo>
                  <a:lnTo>
                    <a:pt x="0" y="9421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0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883" name="Google Shape;883;p32"/>
            <p:cNvSpPr/>
            <p:nvPr/>
          </p:nvSpPr>
          <p:spPr>
            <a:xfrm>
              <a:off x="0" y="0"/>
              <a:ext cx="1052347" cy="1052347"/>
            </a:xfrm>
            <a:custGeom>
              <a:avLst/>
              <a:gdLst/>
              <a:ahLst/>
              <a:cxnLst/>
              <a:rect l="l" t="t" r="r" b="b"/>
              <a:pathLst>
                <a:path w="1052347" h="1052347" extrusionOk="0">
                  <a:moveTo>
                    <a:pt x="0" y="0"/>
                  </a:moveTo>
                  <a:lnTo>
                    <a:pt x="1052347" y="0"/>
                  </a:lnTo>
                  <a:lnTo>
                    <a:pt x="1052347" y="1052347"/>
                  </a:lnTo>
                  <a:lnTo>
                    <a:pt x="0" y="10523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1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CA8"/>
        </a:solidFill>
        <a:effectLst/>
      </p:bgPr>
    </p:bg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33"/>
          <p:cNvSpPr txBox="1"/>
          <p:nvPr/>
        </p:nvSpPr>
        <p:spPr>
          <a:xfrm>
            <a:off x="5280936" y="1195181"/>
            <a:ext cx="7726128" cy="102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9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Credits</a:t>
            </a:r>
            <a:endParaRPr dirty="0"/>
          </a:p>
        </p:txBody>
      </p:sp>
      <p:sp>
        <p:nvSpPr>
          <p:cNvPr id="889" name="Google Shape;889;p33"/>
          <p:cNvSpPr txBox="1"/>
          <p:nvPr/>
        </p:nvSpPr>
        <p:spPr>
          <a:xfrm>
            <a:off x="3143698" y="5102950"/>
            <a:ext cx="11810379" cy="1380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99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template is free for everyone to use thanks to the following:</a:t>
            </a:r>
            <a:endParaRPr dirty="0"/>
          </a:p>
        </p:txBody>
      </p:sp>
      <p:sp>
        <p:nvSpPr>
          <p:cNvPr id="890" name="Google Shape;890;p33"/>
          <p:cNvSpPr txBox="1"/>
          <p:nvPr/>
        </p:nvSpPr>
        <p:spPr>
          <a:xfrm>
            <a:off x="2818025" y="7261888"/>
            <a:ext cx="12651949" cy="84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SlidesCarnival</a:t>
            </a:r>
            <a:r>
              <a:rPr lang="en-US" sz="2499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for the presentation template</a:t>
            </a:r>
            <a:endParaRPr dirty="0"/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Pexels</a:t>
            </a:r>
            <a:r>
              <a:rPr lang="en-US" sz="2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for the photos</a:t>
            </a:r>
            <a:endParaRPr dirty="0"/>
          </a:p>
        </p:txBody>
      </p:sp>
      <p:sp>
        <p:nvSpPr>
          <p:cNvPr id="891" name="Google Shape;891;p33"/>
          <p:cNvSpPr txBox="1"/>
          <p:nvPr/>
        </p:nvSpPr>
        <p:spPr>
          <a:xfrm>
            <a:off x="2818025" y="8700163"/>
            <a:ext cx="12651949" cy="55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Happy designing! </a:t>
            </a:r>
            <a:endParaRPr/>
          </a:p>
        </p:txBody>
      </p:sp>
      <p:sp>
        <p:nvSpPr>
          <p:cNvPr id="892" name="Google Shape;892;p33"/>
          <p:cNvSpPr/>
          <p:nvPr/>
        </p:nvSpPr>
        <p:spPr>
          <a:xfrm rot="-2699999">
            <a:off x="-5980271" y="-46840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893" name="Google Shape;893;p33"/>
          <p:cNvSpPr/>
          <p:nvPr/>
        </p:nvSpPr>
        <p:spPr>
          <a:xfrm rot="7807243">
            <a:off x="12174648" y="3823790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894" name="Google Shape;894;p33"/>
          <p:cNvGrpSpPr/>
          <p:nvPr/>
        </p:nvGrpSpPr>
        <p:grpSpPr>
          <a:xfrm>
            <a:off x="14016565" y="1183600"/>
            <a:ext cx="1875026" cy="1989564"/>
            <a:chOff x="0" y="-122432"/>
            <a:chExt cx="2500034" cy="2652752"/>
          </a:xfrm>
        </p:grpSpPr>
        <p:grpSp>
          <p:nvGrpSpPr>
            <p:cNvPr id="895" name="Google Shape;895;p33"/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896" name="Google Shape;896;p3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897" name="Google Shape;897;p3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98" name="Google Shape;898;p33"/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899" name="Google Shape;899;p3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00" name="Google Shape;900;p3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01" name="Google Shape;901;p33"/>
          <p:cNvGrpSpPr/>
          <p:nvPr/>
        </p:nvGrpSpPr>
        <p:grpSpPr>
          <a:xfrm>
            <a:off x="1970138" y="7409864"/>
            <a:ext cx="944194" cy="1006949"/>
            <a:chOff x="0" y="-60012"/>
            <a:chExt cx="1258926" cy="1342599"/>
          </a:xfrm>
        </p:grpSpPr>
        <p:grpSp>
          <p:nvGrpSpPr>
            <p:cNvPr id="902" name="Google Shape;902;p33"/>
            <p:cNvGrpSpPr/>
            <p:nvPr/>
          </p:nvGrpSpPr>
          <p:grpSpPr>
            <a:xfrm>
              <a:off x="260659" y="366210"/>
              <a:ext cx="998267" cy="916377"/>
              <a:chOff x="0" y="-47625"/>
              <a:chExt cx="812800" cy="746125"/>
            </a:xfrm>
          </p:grpSpPr>
          <p:sp>
            <p:nvSpPr>
              <p:cNvPr id="903" name="Google Shape;903;p3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04" name="Google Shape;904;p3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05" name="Google Shape;905;p33"/>
            <p:cNvGrpSpPr/>
            <p:nvPr/>
          </p:nvGrpSpPr>
          <p:grpSpPr>
            <a:xfrm>
              <a:off x="0" y="-60012"/>
              <a:ext cx="1024208" cy="940191"/>
              <a:chOff x="0" y="-47625"/>
              <a:chExt cx="812800" cy="746125"/>
            </a:xfrm>
          </p:grpSpPr>
          <p:sp>
            <p:nvSpPr>
              <p:cNvPr id="906" name="Google Shape;906;p33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07" name="Google Shape;907;p33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908" name="Google Shape;90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1100" y="2799850"/>
            <a:ext cx="6425800" cy="162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CA8"/>
        </a:solidFill>
        <a:effectLst/>
      </p:bgPr>
    </p:bg>
    <p:spTree>
      <p:nvGrpSpPr>
        <p:cNvPr id="1" name="Shape 235">
          <a:extLst>
            <a:ext uri="{FF2B5EF4-FFF2-40B4-BE49-F238E27FC236}">
              <a16:creationId xmlns:a16="http://schemas.microsoft.com/office/drawing/2014/main" id="{9AC02FF8-EC4F-3BB3-40A1-CD1D5C262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>
            <a:extLst>
              <a:ext uri="{FF2B5EF4-FFF2-40B4-BE49-F238E27FC236}">
                <a16:creationId xmlns:a16="http://schemas.microsoft.com/office/drawing/2014/main" id="{E858BA66-9172-E623-BF54-64155E2A06D6}"/>
              </a:ext>
            </a:extLst>
          </p:cNvPr>
          <p:cNvSpPr/>
          <p:nvPr/>
        </p:nvSpPr>
        <p:spPr>
          <a:xfrm rot="-8100000">
            <a:off x="-7019259" y="4447771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37" name="Google Shape;237;p16">
            <a:extLst>
              <a:ext uri="{FF2B5EF4-FFF2-40B4-BE49-F238E27FC236}">
                <a16:creationId xmlns:a16="http://schemas.microsoft.com/office/drawing/2014/main" id="{6291959D-07FA-8EC8-C615-BF209B7F95DF}"/>
              </a:ext>
            </a:extLst>
          </p:cNvPr>
          <p:cNvSpPr/>
          <p:nvPr/>
        </p:nvSpPr>
        <p:spPr>
          <a:xfrm rot="2700000">
            <a:off x="7693193" y="-4051440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1" y="0"/>
                </a:lnTo>
                <a:lnTo>
                  <a:pt x="14357351" y="9368171"/>
                </a:lnTo>
                <a:lnTo>
                  <a:pt x="0" y="93681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238" name="Google Shape;238;p16">
            <a:extLst>
              <a:ext uri="{FF2B5EF4-FFF2-40B4-BE49-F238E27FC236}">
                <a16:creationId xmlns:a16="http://schemas.microsoft.com/office/drawing/2014/main" id="{BEB0B3C9-ED3A-731B-B257-3204E550B1BE}"/>
              </a:ext>
            </a:extLst>
          </p:cNvPr>
          <p:cNvGrpSpPr/>
          <p:nvPr/>
        </p:nvGrpSpPr>
        <p:grpSpPr>
          <a:xfrm>
            <a:off x="-297850" y="-850361"/>
            <a:ext cx="7993047" cy="7993047"/>
            <a:chOff x="0" y="0"/>
            <a:chExt cx="10657396" cy="10657396"/>
          </a:xfrm>
        </p:grpSpPr>
        <p:grpSp>
          <p:nvGrpSpPr>
            <p:cNvPr id="239" name="Google Shape;239;p16">
              <a:extLst>
                <a:ext uri="{FF2B5EF4-FFF2-40B4-BE49-F238E27FC236}">
                  <a16:creationId xmlns:a16="http://schemas.microsoft.com/office/drawing/2014/main" id="{0396275D-FC0E-2BF1-DA98-F5F9ECAA8EAF}"/>
                </a:ext>
              </a:extLst>
            </p:cNvPr>
            <p:cNvGrpSpPr/>
            <p:nvPr/>
          </p:nvGrpSpPr>
          <p:grpSpPr>
            <a:xfrm>
              <a:off x="0" y="0"/>
              <a:ext cx="10657396" cy="10657396"/>
              <a:chOff x="0" y="0"/>
              <a:chExt cx="812800" cy="812800"/>
            </a:xfrm>
          </p:grpSpPr>
          <p:sp>
            <p:nvSpPr>
              <p:cNvPr id="240" name="Google Shape;240;p16">
                <a:extLst>
                  <a:ext uri="{FF2B5EF4-FFF2-40B4-BE49-F238E27FC236}">
                    <a16:creationId xmlns:a16="http://schemas.microsoft.com/office/drawing/2014/main" id="{6EBE26F7-061C-5330-2A55-806D52B8BDF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1" name="Google Shape;241;p16">
                <a:extLst>
                  <a:ext uri="{FF2B5EF4-FFF2-40B4-BE49-F238E27FC236}">
                    <a16:creationId xmlns:a16="http://schemas.microsoft.com/office/drawing/2014/main" id="{FC68CDB3-F074-6EE5-8861-ADDEAAB79475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2" name="Google Shape;242;p16">
              <a:extLst>
                <a:ext uri="{FF2B5EF4-FFF2-40B4-BE49-F238E27FC236}">
                  <a16:creationId xmlns:a16="http://schemas.microsoft.com/office/drawing/2014/main" id="{64C3DA8A-399C-D87E-690F-5C6CE9D0B498}"/>
                </a:ext>
              </a:extLst>
            </p:cNvPr>
            <p:cNvGrpSpPr/>
            <p:nvPr/>
          </p:nvGrpSpPr>
          <p:grpSpPr>
            <a:xfrm>
              <a:off x="1034397" y="1034397"/>
              <a:ext cx="8588602" cy="8588602"/>
              <a:chOff x="0" y="0"/>
              <a:chExt cx="812800" cy="812800"/>
            </a:xfrm>
          </p:grpSpPr>
          <p:sp>
            <p:nvSpPr>
              <p:cNvPr id="243" name="Google Shape;243;p16">
                <a:extLst>
                  <a:ext uri="{FF2B5EF4-FFF2-40B4-BE49-F238E27FC236}">
                    <a16:creationId xmlns:a16="http://schemas.microsoft.com/office/drawing/2014/main" id="{0E299DDC-457B-DF82-C2D7-E3D36E813BA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" name="Google Shape;244;p16">
                <a:extLst>
                  <a:ext uri="{FF2B5EF4-FFF2-40B4-BE49-F238E27FC236}">
                    <a16:creationId xmlns:a16="http://schemas.microsoft.com/office/drawing/2014/main" id="{C911B260-9FAB-5F1F-947F-26CA48DCD7F8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5" name="Google Shape;245;p16">
              <a:extLst>
                <a:ext uri="{FF2B5EF4-FFF2-40B4-BE49-F238E27FC236}">
                  <a16:creationId xmlns:a16="http://schemas.microsoft.com/office/drawing/2014/main" id="{6219499B-6FBE-A7D7-1FAD-47B7C800C374}"/>
                </a:ext>
              </a:extLst>
            </p:cNvPr>
            <p:cNvGrpSpPr/>
            <p:nvPr/>
          </p:nvGrpSpPr>
          <p:grpSpPr>
            <a:xfrm>
              <a:off x="1786907" y="1786907"/>
              <a:ext cx="7083581" cy="7083581"/>
              <a:chOff x="0" y="0"/>
              <a:chExt cx="812800" cy="812800"/>
            </a:xfrm>
          </p:grpSpPr>
          <p:sp>
            <p:nvSpPr>
              <p:cNvPr id="246" name="Google Shape;246;p16">
                <a:extLst>
                  <a:ext uri="{FF2B5EF4-FFF2-40B4-BE49-F238E27FC236}">
                    <a16:creationId xmlns:a16="http://schemas.microsoft.com/office/drawing/2014/main" id="{BD7D1142-21EB-B85E-0F4D-22F5433BF86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7" name="Google Shape;247;p16">
                <a:extLst>
                  <a:ext uri="{FF2B5EF4-FFF2-40B4-BE49-F238E27FC236}">
                    <a16:creationId xmlns:a16="http://schemas.microsoft.com/office/drawing/2014/main" id="{AFCE6BBC-DEF2-02F5-EE6A-8FAD48A7AD6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8" name="Google Shape;248;p16">
              <a:extLst>
                <a:ext uri="{FF2B5EF4-FFF2-40B4-BE49-F238E27FC236}">
                  <a16:creationId xmlns:a16="http://schemas.microsoft.com/office/drawing/2014/main" id="{FBA5CF5C-3018-2DC1-64DC-5FF8B057E12D}"/>
                </a:ext>
              </a:extLst>
            </p:cNvPr>
            <p:cNvGrpSpPr/>
            <p:nvPr/>
          </p:nvGrpSpPr>
          <p:grpSpPr>
            <a:xfrm>
              <a:off x="2409352" y="2409352"/>
              <a:ext cx="5838691" cy="5838691"/>
              <a:chOff x="0" y="0"/>
              <a:chExt cx="812800" cy="812800"/>
            </a:xfrm>
          </p:grpSpPr>
          <p:sp>
            <p:nvSpPr>
              <p:cNvPr id="249" name="Google Shape;249;p16">
                <a:extLst>
                  <a:ext uri="{FF2B5EF4-FFF2-40B4-BE49-F238E27FC236}">
                    <a16:creationId xmlns:a16="http://schemas.microsoft.com/office/drawing/2014/main" id="{0F92036C-4D1F-FF1E-95FD-2777C88200F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5D460131-F834-AA23-8F5E-C2C98D78FF68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1" name="Google Shape;251;p16">
              <a:extLst>
                <a:ext uri="{FF2B5EF4-FFF2-40B4-BE49-F238E27FC236}">
                  <a16:creationId xmlns:a16="http://schemas.microsoft.com/office/drawing/2014/main" id="{C29697A7-BB7C-D04A-FC11-B2D4BD75AC33}"/>
                </a:ext>
              </a:extLst>
            </p:cNvPr>
            <p:cNvGrpSpPr/>
            <p:nvPr/>
          </p:nvGrpSpPr>
          <p:grpSpPr>
            <a:xfrm>
              <a:off x="3092186" y="3092186"/>
              <a:ext cx="4473024" cy="4473024"/>
              <a:chOff x="0" y="0"/>
              <a:chExt cx="812800" cy="812800"/>
            </a:xfrm>
          </p:grpSpPr>
          <p:sp>
            <p:nvSpPr>
              <p:cNvPr id="252" name="Google Shape;252;p16">
                <a:extLst>
                  <a:ext uri="{FF2B5EF4-FFF2-40B4-BE49-F238E27FC236}">
                    <a16:creationId xmlns:a16="http://schemas.microsoft.com/office/drawing/2014/main" id="{F37B3DCD-3AB5-AF05-F94A-802DBBEFC56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 cmpd="sng">
                <a:solidFill>
                  <a:srgbClr val="FFFFFF">
                    <a:alpha val="19607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3" name="Google Shape;253;p16">
                <a:extLst>
                  <a:ext uri="{FF2B5EF4-FFF2-40B4-BE49-F238E27FC236}">
                    <a16:creationId xmlns:a16="http://schemas.microsoft.com/office/drawing/2014/main" id="{58A95276-E166-0C4D-B42E-DEB98644E6A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54" name="Google Shape;254;p16">
            <a:extLst>
              <a:ext uri="{FF2B5EF4-FFF2-40B4-BE49-F238E27FC236}">
                <a16:creationId xmlns:a16="http://schemas.microsoft.com/office/drawing/2014/main" id="{E14D89CB-DEFF-DED5-C90F-7A76EFFDD155}"/>
              </a:ext>
            </a:extLst>
          </p:cNvPr>
          <p:cNvGrpSpPr/>
          <p:nvPr/>
        </p:nvGrpSpPr>
        <p:grpSpPr>
          <a:xfrm>
            <a:off x="1989919" y="-179217"/>
            <a:ext cx="3086100" cy="6469932"/>
            <a:chOff x="0" y="-47625"/>
            <a:chExt cx="812800" cy="1704015"/>
          </a:xfrm>
        </p:grpSpPr>
        <p:sp>
          <p:nvSpPr>
            <p:cNvPr id="255" name="Google Shape;255;p16">
              <a:extLst>
                <a:ext uri="{FF2B5EF4-FFF2-40B4-BE49-F238E27FC236}">
                  <a16:creationId xmlns:a16="http://schemas.microsoft.com/office/drawing/2014/main" id="{FEECB739-5C56-2213-7B80-CC14FE403D24}"/>
                </a:ext>
              </a:extLst>
            </p:cNvPr>
            <p:cNvSpPr/>
            <p:nvPr/>
          </p:nvSpPr>
          <p:spPr>
            <a:xfrm>
              <a:off x="0" y="0"/>
              <a:ext cx="812800" cy="1656390"/>
            </a:xfrm>
            <a:custGeom>
              <a:avLst/>
              <a:gdLst/>
              <a:ahLst/>
              <a:cxnLst/>
              <a:rect l="l" t="t" r="r" b="b"/>
              <a:pathLst>
                <a:path w="812800" h="165639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1656390"/>
                  </a:lnTo>
                  <a:lnTo>
                    <a:pt x="0" y="1656390"/>
                  </a:lnTo>
                  <a:close/>
                </a:path>
              </a:pathLst>
            </a:custGeom>
            <a:solidFill>
              <a:srgbClr val="F35391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56" name="Google Shape;256;p16">
              <a:extLst>
                <a:ext uri="{FF2B5EF4-FFF2-40B4-BE49-F238E27FC236}">
                  <a16:creationId xmlns:a16="http://schemas.microsoft.com/office/drawing/2014/main" id="{03EEBEFA-972C-EA10-7051-E2B13A9BFCBD}"/>
                </a:ext>
              </a:extLst>
            </p:cNvPr>
            <p:cNvSpPr txBox="1"/>
            <p:nvPr/>
          </p:nvSpPr>
          <p:spPr>
            <a:xfrm>
              <a:off x="0" y="-47625"/>
              <a:ext cx="812800" cy="17040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16">
            <a:extLst>
              <a:ext uri="{FF2B5EF4-FFF2-40B4-BE49-F238E27FC236}">
                <a16:creationId xmlns:a16="http://schemas.microsoft.com/office/drawing/2014/main" id="{6FB77F87-54D2-AAB9-C348-48B04B30CEA1}"/>
              </a:ext>
            </a:extLst>
          </p:cNvPr>
          <p:cNvGrpSpPr/>
          <p:nvPr/>
        </p:nvGrpSpPr>
        <p:grpSpPr>
          <a:xfrm>
            <a:off x="2926386" y="2373875"/>
            <a:ext cx="1544574" cy="1544574"/>
            <a:chOff x="0" y="0"/>
            <a:chExt cx="812800" cy="812800"/>
          </a:xfrm>
        </p:grpSpPr>
        <p:sp>
          <p:nvSpPr>
            <p:cNvPr id="258" name="Google Shape;258;p16">
              <a:extLst>
                <a:ext uri="{FF2B5EF4-FFF2-40B4-BE49-F238E27FC236}">
                  <a16:creationId xmlns:a16="http://schemas.microsoft.com/office/drawing/2014/main" id="{F6310867-D075-E0D5-537C-CF44E02CF86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16">
              <a:extLst>
                <a:ext uri="{FF2B5EF4-FFF2-40B4-BE49-F238E27FC236}">
                  <a16:creationId xmlns:a16="http://schemas.microsoft.com/office/drawing/2014/main" id="{10BC0697-1B29-99B8-CEC3-1DCF674DAA09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02</a:t>
              </a:r>
              <a:endParaRPr dirty="0"/>
            </a:p>
          </p:txBody>
        </p:sp>
      </p:grpSp>
      <p:grpSp>
        <p:nvGrpSpPr>
          <p:cNvPr id="260" name="Google Shape;260;p16">
            <a:extLst>
              <a:ext uri="{FF2B5EF4-FFF2-40B4-BE49-F238E27FC236}">
                <a16:creationId xmlns:a16="http://schemas.microsoft.com/office/drawing/2014/main" id="{760505F6-FF5F-78B7-8888-3E683370111F}"/>
              </a:ext>
            </a:extLst>
          </p:cNvPr>
          <p:cNvGrpSpPr/>
          <p:nvPr/>
        </p:nvGrpSpPr>
        <p:grpSpPr>
          <a:xfrm>
            <a:off x="15201900" y="-180826"/>
            <a:ext cx="3086100" cy="10466217"/>
            <a:chOff x="0" y="-47625"/>
            <a:chExt cx="812800" cy="2756534"/>
          </a:xfrm>
        </p:grpSpPr>
        <p:sp>
          <p:nvSpPr>
            <p:cNvPr id="261" name="Google Shape;261;p16">
              <a:extLst>
                <a:ext uri="{FF2B5EF4-FFF2-40B4-BE49-F238E27FC236}">
                  <a16:creationId xmlns:a16="http://schemas.microsoft.com/office/drawing/2014/main" id="{1947CB3D-C694-FB46-2B5E-F41F923B375D}"/>
                </a:ext>
              </a:extLst>
            </p:cNvPr>
            <p:cNvSpPr/>
            <p:nvPr/>
          </p:nvSpPr>
          <p:spPr>
            <a:xfrm>
              <a:off x="0" y="0"/>
              <a:ext cx="812800" cy="2708909"/>
            </a:xfrm>
            <a:custGeom>
              <a:avLst/>
              <a:gdLst/>
              <a:ahLst/>
              <a:cxnLst/>
              <a:rect l="l" t="t" r="r" b="b"/>
              <a:pathLst>
                <a:path w="812800" h="2708909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2708909"/>
                  </a:lnTo>
                  <a:lnTo>
                    <a:pt x="0" y="2708909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262" name="Google Shape;262;p16">
              <a:extLst>
                <a:ext uri="{FF2B5EF4-FFF2-40B4-BE49-F238E27FC236}">
                  <a16:creationId xmlns:a16="http://schemas.microsoft.com/office/drawing/2014/main" id="{CF2BB41F-0B86-52A2-4CFA-B9946C281890}"/>
                </a:ext>
              </a:extLst>
            </p:cNvPr>
            <p:cNvSpPr txBox="1"/>
            <p:nvPr/>
          </p:nvSpPr>
          <p:spPr>
            <a:xfrm>
              <a:off x="0" y="-47625"/>
              <a:ext cx="812800" cy="2756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3" name="Google Shape;263;p16">
            <a:extLst>
              <a:ext uri="{FF2B5EF4-FFF2-40B4-BE49-F238E27FC236}">
                <a16:creationId xmlns:a16="http://schemas.microsoft.com/office/drawing/2014/main" id="{6B1B5CC3-5A6C-5DEE-BC90-728B28E7330E}"/>
              </a:ext>
            </a:extLst>
          </p:cNvPr>
          <p:cNvSpPr/>
          <p:nvPr/>
        </p:nvSpPr>
        <p:spPr>
          <a:xfrm>
            <a:off x="15201900" y="-1002413"/>
            <a:ext cx="6858000" cy="10134270"/>
          </a:xfrm>
          <a:custGeom>
            <a:avLst/>
            <a:gdLst/>
            <a:ahLst/>
            <a:cxnLst/>
            <a:rect l="l" t="t" r="r" b="b"/>
            <a:pathLst>
              <a:path w="6858000" h="10134270" extrusionOk="0">
                <a:moveTo>
                  <a:pt x="0" y="0"/>
                </a:moveTo>
                <a:lnTo>
                  <a:pt x="6858000" y="0"/>
                </a:lnTo>
                <a:lnTo>
                  <a:pt x="6858000" y="10134270"/>
                </a:lnTo>
                <a:lnTo>
                  <a:pt x="0" y="101342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14629" r="-131652"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268" name="Google Shape;268;p16">
            <a:extLst>
              <a:ext uri="{FF2B5EF4-FFF2-40B4-BE49-F238E27FC236}">
                <a16:creationId xmlns:a16="http://schemas.microsoft.com/office/drawing/2014/main" id="{AC947FA8-EEAC-478D-E2C0-DAAEA9E55C9E}"/>
              </a:ext>
            </a:extLst>
          </p:cNvPr>
          <p:cNvSpPr txBox="1"/>
          <p:nvPr/>
        </p:nvSpPr>
        <p:spPr>
          <a:xfrm>
            <a:off x="6795341" y="6125094"/>
            <a:ext cx="5320800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Parsing del certificato</a:t>
            </a:r>
            <a:endParaRPr lang="it-IT" dirty="0"/>
          </a:p>
        </p:txBody>
      </p:sp>
      <p:sp>
        <p:nvSpPr>
          <p:cNvPr id="269" name="Google Shape;269;p16">
            <a:extLst>
              <a:ext uri="{FF2B5EF4-FFF2-40B4-BE49-F238E27FC236}">
                <a16:creationId xmlns:a16="http://schemas.microsoft.com/office/drawing/2014/main" id="{8DDDDB7D-9860-3635-7CFF-ABE729DF0E5D}"/>
              </a:ext>
            </a:extLst>
          </p:cNvPr>
          <p:cNvSpPr txBox="1"/>
          <p:nvPr/>
        </p:nvSpPr>
        <p:spPr>
          <a:xfrm>
            <a:off x="3534315" y="4040040"/>
            <a:ext cx="7748808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Java Cryptography Architecture</a:t>
            </a:r>
            <a:endParaRPr sz="900" dirty="0"/>
          </a:p>
        </p:txBody>
      </p:sp>
    </p:spTree>
    <p:extLst>
      <p:ext uri="{BB962C8B-B14F-4D97-AF65-F5344CB8AC3E}">
        <p14:creationId xmlns:p14="http://schemas.microsoft.com/office/powerpoint/2010/main" val="1990232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1"/>
          <p:cNvSpPr/>
          <p:nvPr/>
        </p:nvSpPr>
        <p:spPr>
          <a:xfrm rot="-3278844">
            <a:off x="-7178676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425" name="Google Shape;425;p21"/>
          <p:cNvGrpSpPr/>
          <p:nvPr/>
        </p:nvGrpSpPr>
        <p:grpSpPr>
          <a:xfrm>
            <a:off x="7282650" y="1131006"/>
            <a:ext cx="1875026" cy="1989564"/>
            <a:chOff x="0" y="-122432"/>
            <a:chExt cx="2500034" cy="2652752"/>
          </a:xfrm>
        </p:grpSpPr>
        <p:grpSp>
          <p:nvGrpSpPr>
            <p:cNvPr id="426" name="Google Shape;426;p21"/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427" name="Google Shape;427;p21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28" name="Google Shape;428;p21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9" name="Google Shape;429;p21"/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430" name="Google Shape;430;p21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31" name="Google Shape;431;p21"/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32" name="Google Shape;432;p21"/>
          <p:cNvGrpSpPr/>
          <p:nvPr/>
        </p:nvGrpSpPr>
        <p:grpSpPr>
          <a:xfrm>
            <a:off x="1144211" y="4840452"/>
            <a:ext cx="339583" cy="359480"/>
            <a:chOff x="0" y="-47625"/>
            <a:chExt cx="812800" cy="860425"/>
          </a:xfrm>
        </p:grpSpPr>
        <p:sp>
          <p:nvSpPr>
            <p:cNvPr id="433" name="Google Shape;433;p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434" name="Google Shape;434;p2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5" name="Google Shape;435;p21"/>
          <p:cNvGrpSpPr/>
          <p:nvPr/>
        </p:nvGrpSpPr>
        <p:grpSpPr>
          <a:xfrm>
            <a:off x="1144211" y="7833716"/>
            <a:ext cx="339583" cy="359480"/>
            <a:chOff x="0" y="-47625"/>
            <a:chExt cx="812800" cy="860425"/>
          </a:xfrm>
        </p:grpSpPr>
        <p:sp>
          <p:nvSpPr>
            <p:cNvPr id="436" name="Google Shape;436;p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437" name="Google Shape;437;p2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8" name="Google Shape;438;p21"/>
          <p:cNvGrpSpPr/>
          <p:nvPr/>
        </p:nvGrpSpPr>
        <p:grpSpPr>
          <a:xfrm>
            <a:off x="6015291" y="4840452"/>
            <a:ext cx="339583" cy="359480"/>
            <a:chOff x="0" y="-47625"/>
            <a:chExt cx="812800" cy="860425"/>
          </a:xfrm>
        </p:grpSpPr>
        <p:sp>
          <p:nvSpPr>
            <p:cNvPr id="439" name="Google Shape;439;p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440" name="Google Shape;440;p2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1" name="Google Shape;441;p21"/>
          <p:cNvGrpSpPr/>
          <p:nvPr/>
        </p:nvGrpSpPr>
        <p:grpSpPr>
          <a:xfrm>
            <a:off x="6015291" y="7833716"/>
            <a:ext cx="339583" cy="359480"/>
            <a:chOff x="0" y="-47625"/>
            <a:chExt cx="812800" cy="860425"/>
          </a:xfrm>
        </p:grpSpPr>
        <p:sp>
          <p:nvSpPr>
            <p:cNvPr id="442" name="Google Shape;442;p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69F3C2"/>
            </a:solidFill>
            <a:ln>
              <a:noFill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443" name="Google Shape;443;p2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4" name="Google Shape;444;p21"/>
          <p:cNvSpPr txBox="1"/>
          <p:nvPr/>
        </p:nvSpPr>
        <p:spPr>
          <a:xfrm>
            <a:off x="1028700" y="1019175"/>
            <a:ext cx="5562600" cy="1994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Classi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-US" sz="5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implementate</a:t>
            </a:r>
            <a:endParaRPr sz="1000" dirty="0"/>
          </a:p>
        </p:txBody>
      </p:sp>
      <p:grpSp>
        <p:nvGrpSpPr>
          <p:cNvPr id="445" name="Google Shape;445;p21"/>
          <p:cNvGrpSpPr/>
          <p:nvPr/>
        </p:nvGrpSpPr>
        <p:grpSpPr>
          <a:xfrm>
            <a:off x="1819941" y="4786305"/>
            <a:ext cx="3980025" cy="4111262"/>
            <a:chOff x="0" y="0"/>
            <a:chExt cx="5306700" cy="5481682"/>
          </a:xfrm>
        </p:grpSpPr>
        <p:sp>
          <p:nvSpPr>
            <p:cNvPr id="446" name="Google Shape;446;p21"/>
            <p:cNvSpPr txBox="1"/>
            <p:nvPr/>
          </p:nvSpPr>
          <p:spPr>
            <a:xfrm>
              <a:off x="0" y="0"/>
              <a:ext cx="5161003" cy="7879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CertificateInfo</a:t>
              </a:r>
              <a:endParaRPr dirty="0"/>
            </a:p>
          </p:txBody>
        </p:sp>
        <p:sp>
          <p:nvSpPr>
            <p:cNvPr id="447" name="Google Shape;447;p21"/>
            <p:cNvSpPr txBox="1"/>
            <p:nvPr/>
          </p:nvSpPr>
          <p:spPr>
            <a:xfrm>
              <a:off x="0" y="3990928"/>
              <a:ext cx="5161003" cy="7879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ShowCertificate</a:t>
              </a:r>
              <a:endParaRPr lang="en-US" dirty="0"/>
            </a:p>
          </p:txBody>
        </p:sp>
        <p:sp>
          <p:nvSpPr>
            <p:cNvPr id="448" name="Google Shape;448;p21"/>
            <p:cNvSpPr txBox="1"/>
            <p:nvPr/>
          </p:nvSpPr>
          <p:spPr>
            <a:xfrm>
              <a:off x="0" y="924617"/>
              <a:ext cx="5160900" cy="11322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9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Estrazione</a:t>
              </a: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2399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delle</a:t>
              </a: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2399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informazioni</a:t>
              </a: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dal </a:t>
              </a:r>
              <a:r>
                <a:rPr lang="en-US" sz="2399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certificato</a:t>
              </a: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 dirty="0"/>
            </a:p>
          </p:txBody>
        </p:sp>
        <p:sp>
          <p:nvSpPr>
            <p:cNvPr id="449" name="Google Shape;449;p21"/>
            <p:cNvSpPr txBox="1"/>
            <p:nvPr/>
          </p:nvSpPr>
          <p:spPr>
            <a:xfrm>
              <a:off x="0" y="4915545"/>
              <a:ext cx="5306700" cy="5661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9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Visualizzazione</a:t>
              </a: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2399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certificato</a:t>
              </a: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 dirty="0"/>
            </a:p>
          </p:txBody>
        </p:sp>
      </p:grpSp>
      <p:grpSp>
        <p:nvGrpSpPr>
          <p:cNvPr id="450" name="Google Shape;450;p21"/>
          <p:cNvGrpSpPr/>
          <p:nvPr/>
        </p:nvGrpSpPr>
        <p:grpSpPr>
          <a:xfrm>
            <a:off x="6570107" y="4786305"/>
            <a:ext cx="4032753" cy="4111262"/>
            <a:chOff x="0" y="0"/>
            <a:chExt cx="5377004" cy="5481682"/>
          </a:xfrm>
        </p:grpSpPr>
        <p:sp>
          <p:nvSpPr>
            <p:cNvPr id="451" name="Google Shape;451;p21"/>
            <p:cNvSpPr txBox="1"/>
            <p:nvPr/>
          </p:nvSpPr>
          <p:spPr>
            <a:xfrm>
              <a:off x="0" y="0"/>
              <a:ext cx="5377004" cy="7879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CertificateValidation</a:t>
              </a:r>
              <a:endParaRPr lang="en-US" dirty="0"/>
            </a:p>
          </p:txBody>
        </p:sp>
        <p:sp>
          <p:nvSpPr>
            <p:cNvPr id="452" name="Google Shape;452;p21"/>
            <p:cNvSpPr txBox="1"/>
            <p:nvPr/>
          </p:nvSpPr>
          <p:spPr>
            <a:xfrm>
              <a:off x="0" y="3990928"/>
              <a:ext cx="5377004" cy="7879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CertificateManager</a:t>
              </a:r>
              <a:endParaRPr lang="en-US" dirty="0"/>
            </a:p>
          </p:txBody>
        </p:sp>
        <p:sp>
          <p:nvSpPr>
            <p:cNvPr id="453" name="Google Shape;453;p21"/>
            <p:cNvSpPr txBox="1"/>
            <p:nvPr/>
          </p:nvSpPr>
          <p:spPr>
            <a:xfrm>
              <a:off x="0" y="924617"/>
              <a:ext cx="5160900" cy="11322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9" dirty="0" err="1">
                  <a:solidFill>
                    <a:srgbClr val="FFFFFF"/>
                  </a:solidFill>
                </a:rPr>
                <a:t>Controllo</a:t>
              </a:r>
              <a:r>
                <a:rPr lang="en-US" sz="2399" dirty="0">
                  <a:solidFill>
                    <a:srgbClr val="FFFFFF"/>
                  </a:solidFill>
                </a:rPr>
                <a:t> di </a:t>
              </a:r>
              <a:r>
                <a:rPr lang="en-US" sz="2399" dirty="0" err="1">
                  <a:solidFill>
                    <a:srgbClr val="FFFFFF"/>
                  </a:solidFill>
                </a:rPr>
                <a:t>validità</a:t>
              </a:r>
              <a:r>
                <a:rPr lang="en-US" sz="2399" dirty="0">
                  <a:solidFill>
                    <a:srgbClr val="FFFFFF"/>
                  </a:solidFill>
                </a:rPr>
                <a:t> del certificate.</a:t>
              </a:r>
              <a:endParaRPr dirty="0"/>
            </a:p>
          </p:txBody>
        </p:sp>
        <p:sp>
          <p:nvSpPr>
            <p:cNvPr id="454" name="Google Shape;454;p21"/>
            <p:cNvSpPr txBox="1"/>
            <p:nvPr/>
          </p:nvSpPr>
          <p:spPr>
            <a:xfrm>
              <a:off x="0" y="4915545"/>
              <a:ext cx="5306700" cy="5661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9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Unione</a:t>
              </a: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2399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delle</a:t>
              </a: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2399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tre</a:t>
              </a: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2399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funzionalità</a:t>
              </a:r>
              <a:r>
                <a:rPr lang="en-US" sz="239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 dirty="0"/>
            </a:p>
          </p:txBody>
        </p:sp>
      </p:grpSp>
      <p:sp>
        <p:nvSpPr>
          <p:cNvPr id="4" name="Google Shape;446;p21">
            <a:extLst>
              <a:ext uri="{FF2B5EF4-FFF2-40B4-BE49-F238E27FC236}">
                <a16:creationId xmlns:a16="http://schemas.microsoft.com/office/drawing/2014/main" id="{D7FD9D34-206D-E6CE-9D08-9F3673A8791A}"/>
              </a:ext>
            </a:extLst>
          </p:cNvPr>
          <p:cNvSpPr txBox="1"/>
          <p:nvPr/>
        </p:nvSpPr>
        <p:spPr>
          <a:xfrm>
            <a:off x="11132132" y="1484554"/>
            <a:ext cx="6690907" cy="709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Per lavorare con Java è stato prima necessario importare il 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certificato in un keystore mediante </a:t>
            </a:r>
            <a:r>
              <a:rPr lang="it-IT" sz="3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keytool</a:t>
            </a:r>
            <a:r>
              <a:rPr lang="it-IT" sz="3200" b="1" dirty="0">
                <a:solidFill>
                  <a:srgbClr val="FFFFFF"/>
                </a:solidFill>
              </a:rPr>
              <a:t>: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3200" b="1" dirty="0">
              <a:solidFill>
                <a:srgbClr val="FFFFFF"/>
              </a:solidFill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1" dirty="0" err="1">
                <a:solidFill>
                  <a:schemeClr val="bg1"/>
                </a:solidFill>
              </a:rPr>
              <a:t>keytool</a:t>
            </a:r>
            <a:r>
              <a:rPr lang="en-US" sz="3200" i="1" dirty="0">
                <a:solidFill>
                  <a:schemeClr val="bg1"/>
                </a:solidFill>
              </a:rPr>
              <a:t> -</a:t>
            </a:r>
            <a:r>
              <a:rPr lang="en-US" sz="3200" i="1" dirty="0" err="1">
                <a:solidFill>
                  <a:schemeClr val="bg1"/>
                </a:solidFill>
              </a:rPr>
              <a:t>importcert</a:t>
            </a:r>
            <a:r>
              <a:rPr lang="en-US" sz="3200" i="1" dirty="0">
                <a:solidFill>
                  <a:schemeClr val="bg1"/>
                </a:solidFill>
              </a:rPr>
              <a:t> -file certificate.crt -alias </a:t>
            </a:r>
            <a:r>
              <a:rPr lang="en-US" sz="3200" i="1" dirty="0" err="1">
                <a:solidFill>
                  <a:schemeClr val="bg1"/>
                </a:solidFill>
              </a:rPr>
              <a:t>mioCertificato</a:t>
            </a:r>
            <a:r>
              <a:rPr lang="en-US" sz="3200" i="1" dirty="0">
                <a:solidFill>
                  <a:schemeClr val="bg1"/>
                </a:solidFill>
              </a:rPr>
              <a:t> -keystore </a:t>
            </a:r>
            <a:r>
              <a:rPr lang="en-US" sz="3200" i="1" dirty="0" err="1">
                <a:solidFill>
                  <a:schemeClr val="bg1"/>
                </a:solidFill>
              </a:rPr>
              <a:t>keystore.jks</a:t>
            </a:r>
            <a:endParaRPr lang="en-US" sz="3200" i="1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i="1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chemeClr val="bg1"/>
                </a:solidFill>
              </a:rPr>
              <a:t>Questo creerà un file keystore (</a:t>
            </a:r>
            <a:r>
              <a:rPr lang="it-IT" sz="3200" b="1" dirty="0" err="1">
                <a:solidFill>
                  <a:schemeClr val="bg1"/>
                </a:solidFill>
              </a:rPr>
              <a:t>keystore.jks</a:t>
            </a:r>
            <a:r>
              <a:rPr lang="it-IT" sz="3200" b="1" dirty="0">
                <a:solidFill>
                  <a:schemeClr val="bg1"/>
                </a:solidFill>
              </a:rPr>
              <a:t>) che contiene il certificato generato.</a:t>
            </a:r>
            <a:endParaRPr sz="3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9B2"/>
        </a:solidFill>
        <a:effectLst/>
      </p:bgPr>
    </p:bg>
    <p:spTree>
      <p:nvGrpSpPr>
        <p:cNvPr id="1" name="Shape 422">
          <a:extLst>
            <a:ext uri="{FF2B5EF4-FFF2-40B4-BE49-F238E27FC236}">
              <a16:creationId xmlns:a16="http://schemas.microsoft.com/office/drawing/2014/main" id="{E6858FF4-3B5C-FD5B-A01E-D2D79CBF0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1">
            <a:extLst>
              <a:ext uri="{FF2B5EF4-FFF2-40B4-BE49-F238E27FC236}">
                <a16:creationId xmlns:a16="http://schemas.microsoft.com/office/drawing/2014/main" id="{169BA283-44C2-BC4B-A2DC-64343E6452F4}"/>
              </a:ext>
            </a:extLst>
          </p:cNvPr>
          <p:cNvSpPr/>
          <p:nvPr/>
        </p:nvSpPr>
        <p:spPr>
          <a:xfrm rot="-3278844">
            <a:off x="-7178676" y="-3655386"/>
            <a:ext cx="14357351" cy="9368172"/>
          </a:xfrm>
          <a:custGeom>
            <a:avLst/>
            <a:gdLst/>
            <a:ahLst/>
            <a:cxnLst/>
            <a:rect l="l" t="t" r="r" b="b"/>
            <a:pathLst>
              <a:path w="14357351" h="9368172" extrusionOk="0">
                <a:moveTo>
                  <a:pt x="0" y="0"/>
                </a:moveTo>
                <a:lnTo>
                  <a:pt x="14357352" y="0"/>
                </a:lnTo>
                <a:lnTo>
                  <a:pt x="14357352" y="9368172"/>
                </a:lnTo>
                <a:lnTo>
                  <a:pt x="0" y="93681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425" name="Google Shape;425;p21">
            <a:extLst>
              <a:ext uri="{FF2B5EF4-FFF2-40B4-BE49-F238E27FC236}">
                <a16:creationId xmlns:a16="http://schemas.microsoft.com/office/drawing/2014/main" id="{A66E45EC-E539-81EF-A969-4F6E7AE31725}"/>
              </a:ext>
            </a:extLst>
          </p:cNvPr>
          <p:cNvGrpSpPr/>
          <p:nvPr/>
        </p:nvGrpSpPr>
        <p:grpSpPr>
          <a:xfrm>
            <a:off x="10440782" y="142272"/>
            <a:ext cx="1291224" cy="1253034"/>
            <a:chOff x="0" y="-122432"/>
            <a:chExt cx="2500034" cy="2652752"/>
          </a:xfrm>
        </p:grpSpPr>
        <p:grpSp>
          <p:nvGrpSpPr>
            <p:cNvPr id="426" name="Google Shape;426;p21">
              <a:extLst>
                <a:ext uri="{FF2B5EF4-FFF2-40B4-BE49-F238E27FC236}">
                  <a16:creationId xmlns:a16="http://schemas.microsoft.com/office/drawing/2014/main" id="{A13D0ABE-799D-E681-1E40-2477F6286B62}"/>
                </a:ext>
              </a:extLst>
            </p:cNvPr>
            <p:cNvGrpSpPr/>
            <p:nvPr/>
          </p:nvGrpSpPr>
          <p:grpSpPr>
            <a:xfrm>
              <a:off x="487115" y="682524"/>
              <a:ext cx="2012919" cy="1847796"/>
              <a:chOff x="0" y="-47625"/>
              <a:chExt cx="812800" cy="746125"/>
            </a:xfrm>
          </p:grpSpPr>
          <p:sp>
            <p:nvSpPr>
              <p:cNvPr id="427" name="Google Shape;427;p21">
                <a:extLst>
                  <a:ext uri="{FF2B5EF4-FFF2-40B4-BE49-F238E27FC236}">
                    <a16:creationId xmlns:a16="http://schemas.microsoft.com/office/drawing/2014/main" id="{6A7B247F-84FF-B1F8-87EB-FA5FFC40263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28" name="Google Shape;428;p21">
                <a:extLst>
                  <a:ext uri="{FF2B5EF4-FFF2-40B4-BE49-F238E27FC236}">
                    <a16:creationId xmlns:a16="http://schemas.microsoft.com/office/drawing/2014/main" id="{CA0FECE6-9EDD-221F-DEDF-4F7A189B6830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9" name="Google Shape;429;p21">
              <a:extLst>
                <a:ext uri="{FF2B5EF4-FFF2-40B4-BE49-F238E27FC236}">
                  <a16:creationId xmlns:a16="http://schemas.microsoft.com/office/drawing/2014/main" id="{A922C63C-28D8-D53B-D852-A4F27793EF40}"/>
                </a:ext>
              </a:extLst>
            </p:cNvPr>
            <p:cNvGrpSpPr/>
            <p:nvPr/>
          </p:nvGrpSpPr>
          <p:grpSpPr>
            <a:xfrm>
              <a:off x="0" y="-122432"/>
              <a:ext cx="2089507" cy="1918102"/>
              <a:chOff x="0" y="-47625"/>
              <a:chExt cx="812800" cy="746125"/>
            </a:xfrm>
          </p:grpSpPr>
          <p:sp>
            <p:nvSpPr>
              <p:cNvPr id="430" name="Google Shape;430;p21">
                <a:extLst>
                  <a:ext uri="{FF2B5EF4-FFF2-40B4-BE49-F238E27FC236}">
                    <a16:creationId xmlns:a16="http://schemas.microsoft.com/office/drawing/2014/main" id="{7F779E92-949C-C343-0641-ABEAF28B900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>
                <a:gsLst>
                  <a:gs pos="0">
                    <a:srgbClr val="0097B2"/>
                  </a:gs>
                  <a:gs pos="100000">
                    <a:srgbClr val="7ED957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it-IT" dirty="0"/>
              </a:p>
            </p:txBody>
          </p:sp>
          <p:sp>
            <p:nvSpPr>
              <p:cNvPr id="431" name="Google Shape;431;p21">
                <a:extLst>
                  <a:ext uri="{FF2B5EF4-FFF2-40B4-BE49-F238E27FC236}">
                    <a16:creationId xmlns:a16="http://schemas.microsoft.com/office/drawing/2014/main" id="{C4992AA7-325F-6738-AF4A-DD8FA17DA324}"/>
                  </a:ext>
                </a:extLst>
              </p:cNvPr>
              <p:cNvSpPr txBox="1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44" name="Google Shape;444;p21">
            <a:extLst>
              <a:ext uri="{FF2B5EF4-FFF2-40B4-BE49-F238E27FC236}">
                <a16:creationId xmlns:a16="http://schemas.microsoft.com/office/drawing/2014/main" id="{3FFB9C2C-AA53-28D0-B9F1-48A505957C14}"/>
              </a:ext>
            </a:extLst>
          </p:cNvPr>
          <p:cNvSpPr txBox="1"/>
          <p:nvPr/>
        </p:nvSpPr>
        <p:spPr>
          <a:xfrm>
            <a:off x="12389427" y="133810"/>
            <a:ext cx="5562600" cy="99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CertificateInfo</a:t>
            </a:r>
            <a:endParaRPr sz="1000" dirty="0"/>
          </a:p>
        </p:txBody>
      </p:sp>
      <p:sp>
        <p:nvSpPr>
          <p:cNvPr id="8" name="Google Shape;446;p21">
            <a:extLst>
              <a:ext uri="{FF2B5EF4-FFF2-40B4-BE49-F238E27FC236}">
                <a16:creationId xmlns:a16="http://schemas.microsoft.com/office/drawing/2014/main" id="{83FC8F93-7B4A-985D-A765-19C1B30647EF}"/>
              </a:ext>
            </a:extLst>
          </p:cNvPr>
          <p:cNvSpPr txBox="1"/>
          <p:nvPr/>
        </p:nvSpPr>
        <p:spPr>
          <a:xfrm>
            <a:off x="1271587" y="1642940"/>
            <a:ext cx="16479977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Estrae un certificato specificato tramite alias e visualizza alcune informazioni su di esso se è un certificato X.509. Le informazioni estratte includono:</a:t>
            </a:r>
          </a:p>
          <a:p>
            <a: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it-IT" sz="3200" b="1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D6F59C85-1BE5-4D55-DE58-68DCC54A19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4733349"/>
              </p:ext>
            </p:extLst>
          </p:nvPr>
        </p:nvGraphicFramePr>
        <p:xfrm>
          <a:off x="5140505" y="3103419"/>
          <a:ext cx="8006990" cy="6868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323024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D68C2A8-2AB6-43A4-B044-48B19EDFCA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graphicEl>
                                              <a:dgm id="{7D68C2A8-2AB6-43A4-B044-48B19EDFCA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graphicEl>
                                              <a:dgm id="{7D68C2A8-2AB6-43A4-B044-48B19EDFCA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A36D500-ECE6-4482-949E-673AAD72CB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graphicEl>
                                              <a:dgm id="{CA36D500-ECE6-4482-949E-673AAD72CB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graphicEl>
                                              <a:dgm id="{CA36D500-ECE6-4482-949E-673AAD72CB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6F5D995-2449-4E31-9475-45197028FB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graphicEl>
                                              <a:dgm id="{A6F5D995-2449-4E31-9475-45197028FB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graphicEl>
                                              <a:dgm id="{A6F5D995-2449-4E31-9475-45197028FB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F160390-2471-4DD6-BB4D-B9DEE22F54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graphicEl>
                                              <a:dgm id="{AF160390-2471-4DD6-BB4D-B9DEE22F54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graphicEl>
                                              <a:dgm id="{AF160390-2471-4DD6-BB4D-B9DEE22F54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568DF30-573E-4B21-BAEA-AE09F71094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graphicEl>
                                              <a:dgm id="{9568DF30-573E-4B21-BAEA-AE09F71094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graphicEl>
                                              <a:dgm id="{9568DF30-573E-4B21-BAEA-AE09F71094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7554FE5-E4E2-45D6-AC03-FD388542B5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graphicEl>
                                              <a:dgm id="{07554FE5-E4E2-45D6-AC03-FD388542B5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graphicEl>
                                              <a:dgm id="{07554FE5-E4E2-45D6-AC03-FD388542B5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FBBCFF-AB6D-4BF6-850B-8585BA16B4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graphicEl>
                                              <a:dgm id="{9CFBBCFF-AB6D-4BF6-850B-8585BA16B4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graphicEl>
                                              <a:dgm id="{9CFBBCFF-AB6D-4BF6-850B-8585BA16B4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B6C34C-1A63-4871-BA25-93797D709B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graphicEl>
                                              <a:dgm id="{F9B6C34C-1A63-4871-BA25-93797D709B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graphicEl>
                                              <a:dgm id="{F9B6C34C-1A63-4871-BA25-93797D709B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042F230-8281-4CC0-9152-B463C6E8E1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graphicEl>
                                              <a:dgm id="{D042F230-8281-4CC0-9152-B463C6E8E1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graphicEl>
                                              <a:dgm id="{D042F230-8281-4CC0-9152-B463C6E8E1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138DFE6-9122-4BE6-B02C-ED91A51B69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graphicEl>
                                              <a:dgm id="{5138DFE6-9122-4BE6-B02C-ED91A51B69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graphicEl>
                                              <a:dgm id="{5138DFE6-9122-4BE6-B02C-ED91A51B69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3177</Words>
  <Application>Microsoft Office PowerPoint</Application>
  <PresentationFormat>Personalizzato</PresentationFormat>
  <Paragraphs>373</Paragraphs>
  <Slides>61</Slides>
  <Notes>61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61</vt:i4>
      </vt:variant>
    </vt:vector>
  </HeadingPairs>
  <TitlesOfParts>
    <vt:vector size="70" baseType="lpstr">
      <vt:lpstr>Calibri</vt:lpstr>
      <vt:lpstr>Arial</vt:lpstr>
      <vt:lpstr>Montserrat</vt:lpstr>
      <vt:lpstr>Montserrat Medium</vt:lpstr>
      <vt:lpstr>Montserrat Black</vt:lpstr>
      <vt:lpstr>Montserrat SemiBold</vt:lpstr>
      <vt:lpstr>Open Sans</vt:lpstr>
      <vt:lpstr>Lato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Giada</dc:creator>
  <cp:lastModifiedBy>GIADA OTTAIANO</cp:lastModifiedBy>
  <cp:revision>45</cp:revision>
  <dcterms:modified xsi:type="dcterms:W3CDTF">2024-12-03T18:01:47Z</dcterms:modified>
</cp:coreProperties>
</file>